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5400" dirty="0">
                <a:latin typeface="Agency FB" panose="020B0503020202020204" pitchFamily="34" charset="0"/>
              </a:rPr>
              <a:t>Empatía y relaciones interpersonales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07476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6000" dirty="0" smtClean="0">
                <a:latin typeface="Agency FB" panose="020B0503020202020204" pitchFamily="34" charset="0"/>
              </a:rPr>
              <a:t>QUE ES LA EMPATIA </a:t>
            </a:r>
            <a:endParaRPr lang="es-ES" sz="6000" dirty="0">
              <a:latin typeface="Agency FB" panose="020B0503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4000" dirty="0">
                <a:latin typeface="Arial" panose="020B0604020202020204" pitchFamily="34" charset="0"/>
                <a:cs typeface="Arial" panose="020B0604020202020204" pitchFamily="34" charset="0"/>
              </a:rPr>
              <a:t>La empatía es la capacidad que tiene </a:t>
            </a: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una persona </a:t>
            </a:r>
            <a:r>
              <a:rPr lang="es-ES" sz="4000" dirty="0">
                <a:latin typeface="Arial" panose="020B0604020202020204" pitchFamily="34" charset="0"/>
                <a:cs typeface="Arial" panose="020B0604020202020204" pitchFamily="34" charset="0"/>
              </a:rPr>
              <a:t>de percibir los pensamientos y las emociones de los demás, basada en el reconocimiento del otro como similar, es decir, como un individuo similar con mente propia. Por eso es vital para la vida social.</a:t>
            </a:r>
          </a:p>
        </p:txBody>
      </p:sp>
    </p:spTree>
    <p:extLst>
      <p:ext uri="{BB962C8B-B14F-4D97-AF65-F5344CB8AC3E}">
        <p14:creationId xmlns:p14="http://schemas.microsoft.com/office/powerpoint/2010/main" val="2582288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6000" dirty="0">
                <a:latin typeface="Agency FB" panose="020B0503020202020204" pitchFamily="34" charset="0"/>
              </a:rPr>
              <a:t>Tipos de empatía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sz="4400" dirty="0"/>
              <a:t>-Empatía Afectiva o emocional</a:t>
            </a:r>
          </a:p>
          <a:p>
            <a:r>
              <a:rPr lang="es-ES" sz="4400" dirty="0"/>
              <a:t>-Empatía _cognitiva</a:t>
            </a:r>
          </a:p>
          <a:p>
            <a:r>
              <a:rPr lang="es-ES" sz="4400" dirty="0"/>
              <a:t>-Empatía –compasiva</a:t>
            </a:r>
          </a:p>
          <a:p>
            <a:endParaRPr lang="es-E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32437" y="2481560"/>
            <a:ext cx="4754562" cy="3266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45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•	</a:t>
            </a:r>
            <a:r>
              <a:rPr lang="es-ES" dirty="0" smtClean="0"/>
              <a:t>¿Cómo </a:t>
            </a:r>
            <a:r>
              <a:rPr lang="es-ES" dirty="0"/>
              <a:t>desarrollar la </a:t>
            </a:r>
            <a:r>
              <a:rPr lang="es-ES" dirty="0" smtClean="0"/>
              <a:t>empatía?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9738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 bandas">
  <a:themeElements>
    <a:clrScheme name="Banded">
      <a:dk1>
        <a:srgbClr val="2C2C2C"/>
      </a:dk1>
      <a:lt1>
        <a:srgbClr val="FFFFFF"/>
      </a:lt1>
      <a:dk2>
        <a:srgbClr val="606060"/>
      </a:dk2>
      <a:lt2>
        <a:srgbClr val="EDEDED"/>
      </a:lt2>
      <a:accent1>
        <a:srgbClr val="FFC000"/>
      </a:accent1>
      <a:accent2>
        <a:srgbClr val="A5D028"/>
      </a:accent2>
      <a:accent3>
        <a:srgbClr val="0CC978"/>
      </a:accent3>
      <a:accent4>
        <a:srgbClr val="099BDD"/>
      </a:accent4>
      <a:accent5>
        <a:srgbClr val="47BFCD"/>
      </a:accent5>
      <a:accent6>
        <a:srgbClr val="DD7C15"/>
      </a:accent6>
      <a:hlink>
        <a:srgbClr val="FF9933"/>
      </a:hlink>
      <a:folHlink>
        <a:srgbClr val="B2B2B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TM03090430[[fn=Con bandas]]</Template>
  <TotalTime>1006</TotalTime>
  <Words>74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Agency FB</vt:lpstr>
      <vt:lpstr>Arial</vt:lpstr>
      <vt:lpstr>Corbel</vt:lpstr>
      <vt:lpstr>Wingdings</vt:lpstr>
      <vt:lpstr>Con bandas</vt:lpstr>
      <vt:lpstr>Empatía y relaciones interpersonales</vt:lpstr>
      <vt:lpstr>QUE ES LA EMPATIA </vt:lpstr>
      <vt:lpstr>Tipos de empatía</vt:lpstr>
      <vt:lpstr>• ¿Cómo desarrollar la empatía?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Empatía y relaciones interpersonales</dc:title>
  <dc:creator>usuari</dc:creator>
  <cp:lastModifiedBy>usuari</cp:lastModifiedBy>
  <cp:revision>3</cp:revision>
  <dcterms:created xsi:type="dcterms:W3CDTF">2022-04-07T21:16:26Z</dcterms:created>
  <dcterms:modified xsi:type="dcterms:W3CDTF">2022-04-08T14:03:23Z</dcterms:modified>
</cp:coreProperties>
</file>