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  <a:latin typeface="Agency FB" panose="020B0503020202020204" pitchFamily="34" charset="0"/>
              </a:rPr>
              <a:t>Herramientas para ser exitosos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“Recuerda </a:t>
            </a:r>
            <a:r>
              <a:rPr lang="es-ES" sz="2400" dirty="0">
                <a:latin typeface="Andalus" panose="02020603050405020304" pitchFamily="18" charset="-78"/>
                <a:cs typeface="Andalus" panose="02020603050405020304" pitchFamily="18" charset="-78"/>
              </a:rPr>
              <a:t>siempre: el último y principal ingrediente, lo pones </a:t>
            </a:r>
            <a:r>
              <a:rPr lang="es-E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tú”</a:t>
            </a:r>
            <a:endParaRPr lang="es-E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E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2400" dirty="0">
                <a:latin typeface="Andalus" panose="02020603050405020304" pitchFamily="18" charset="-78"/>
                <a:cs typeface="Andalus" panose="02020603050405020304" pitchFamily="18" charset="-78"/>
              </a:rPr>
              <a:t>‍</a:t>
            </a:r>
          </a:p>
        </p:txBody>
      </p:sp>
    </p:spTree>
    <p:extLst>
      <p:ext uri="{BB962C8B-B14F-4D97-AF65-F5344CB8AC3E}">
        <p14:creationId xmlns:p14="http://schemas.microsoft.com/office/powerpoint/2010/main" val="214779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gency FB" panose="020B0503020202020204" pitchFamily="34" charset="0"/>
              </a:rPr>
              <a:t>Habilidades que pueden apoyar mi desarrollo profesional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latin typeface="Arial Narrow" panose="020B0606020202030204" pitchFamily="34" charset="0"/>
              </a:rPr>
              <a:t>Capacidad de trabajar en equipo.</a:t>
            </a:r>
          </a:p>
          <a:p>
            <a:r>
              <a:rPr lang="es-ES" sz="3200" dirty="0">
                <a:latin typeface="Arial Narrow" panose="020B0606020202030204" pitchFamily="34" charset="0"/>
              </a:rPr>
              <a:t>Capacidad para resolver conﬂictos y problemas.</a:t>
            </a:r>
          </a:p>
          <a:p>
            <a:r>
              <a:rPr lang="es-ES" sz="3200" dirty="0">
                <a:latin typeface="Arial Narrow" panose="020B0606020202030204" pitchFamily="34" charset="0"/>
              </a:rPr>
              <a:t>Capacidad de tomar decisiones.</a:t>
            </a:r>
          </a:p>
          <a:p>
            <a:r>
              <a:rPr lang="es-ES" sz="3200" dirty="0">
                <a:latin typeface="Arial Narrow" panose="020B0606020202030204" pitchFamily="34" charset="0"/>
              </a:rPr>
              <a:t>Adaptación al cambio.</a:t>
            </a:r>
          </a:p>
          <a:p>
            <a:r>
              <a:rPr lang="es-ES" sz="3200" dirty="0">
                <a:latin typeface="Arial Narrow" panose="020B0606020202030204" pitchFamily="34" charset="0"/>
              </a:rPr>
              <a:t>Capacidad de comunicar </a:t>
            </a:r>
            <a:r>
              <a:rPr lang="es-ES" sz="3200" dirty="0" err="1">
                <a:latin typeface="Arial Narrow" panose="020B0606020202030204" pitchFamily="34" charset="0"/>
              </a:rPr>
              <a:t>eﬁcazmente</a:t>
            </a:r>
            <a:r>
              <a:rPr lang="es-ES" sz="3200" dirty="0">
                <a:latin typeface="Arial Narrow" panose="020B0606020202030204" pitchFamily="34" charset="0"/>
              </a:rPr>
              <a:t>.</a:t>
            </a:r>
          </a:p>
          <a:p>
            <a:r>
              <a:rPr lang="es-ES" sz="3200" dirty="0">
                <a:latin typeface="Arial Narrow" panose="020B0606020202030204" pitchFamily="34" charset="0"/>
              </a:rPr>
              <a:t>Proactividad.</a:t>
            </a:r>
          </a:p>
          <a:p>
            <a:r>
              <a:rPr lang="es-ES" sz="3200" dirty="0">
                <a:latin typeface="Arial Narrow" panose="020B0606020202030204" pitchFamily="34" charset="0"/>
              </a:rPr>
              <a:t>Empatía.</a:t>
            </a:r>
          </a:p>
        </p:txBody>
      </p:sp>
    </p:spTree>
    <p:extLst>
      <p:ext uri="{BB962C8B-B14F-4D97-AF65-F5344CB8AC3E}">
        <p14:creationId xmlns:p14="http://schemas.microsoft.com/office/powerpoint/2010/main" val="227372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• </a:t>
            </a:r>
            <a:r>
              <a:rPr lang="es-ES" dirty="0">
                <a:latin typeface="Agency FB" panose="020B0503020202020204" pitchFamily="34" charset="0"/>
              </a:rPr>
              <a:t>Gestión del tiempo Procrastinación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latin typeface="Agency FB" panose="020B0503020202020204" pitchFamily="34" charset="0"/>
              </a:rPr>
              <a:t>Organización y Planeación</a:t>
            </a: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867150" y="2312894"/>
            <a:ext cx="3475038" cy="2930478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latin typeface="Agency FB" panose="020B0503020202020204" pitchFamily="34" charset="0"/>
              </a:rPr>
              <a:t>• Pensamiento Creativo</a:t>
            </a: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818438" y="2312894"/>
            <a:ext cx="3475037" cy="313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8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gency FB" panose="020B0503020202020204" pitchFamily="34" charset="0"/>
              </a:rPr>
              <a:t>Trabajo en equipo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El trabajo en equipo surge de la necesidad de mejorar rendimientos, actitudes y la lealtad del grupo de trabajo y ocurre cuando un grupo de personas tratan de cooperar, utilizando sus habilidades individuales y aportando retroalimentación constructiva, más allá de cualquier conflicto que a nivel personal pudiera haber entre los individuos. </a:t>
            </a:r>
          </a:p>
        </p:txBody>
      </p:sp>
    </p:spTree>
    <p:extLst>
      <p:ext uri="{BB962C8B-B14F-4D97-AF65-F5344CB8AC3E}">
        <p14:creationId xmlns:p14="http://schemas.microsoft.com/office/powerpoint/2010/main" val="3584633434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1038</TotalTime>
  <Words>126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Agency FB</vt:lpstr>
      <vt:lpstr>Andalus</vt:lpstr>
      <vt:lpstr>Arial</vt:lpstr>
      <vt:lpstr>Arial Narrow</vt:lpstr>
      <vt:lpstr>Corbel</vt:lpstr>
      <vt:lpstr>Wingdings 2</vt:lpstr>
      <vt:lpstr>Marco</vt:lpstr>
      <vt:lpstr>Herramientas para ser exitosos</vt:lpstr>
      <vt:lpstr>Habilidades que pueden apoyar mi desarrollo profesional</vt:lpstr>
      <vt:lpstr>• Gestión del tiempo Procrastinación</vt:lpstr>
      <vt:lpstr>Trabajo en equipo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para ser exitosos</dc:title>
  <dc:creator>usuari</dc:creator>
  <cp:lastModifiedBy>usuari</cp:lastModifiedBy>
  <cp:revision>4</cp:revision>
  <dcterms:created xsi:type="dcterms:W3CDTF">2022-04-07T20:39:16Z</dcterms:created>
  <dcterms:modified xsi:type="dcterms:W3CDTF">2022-04-08T13:58:05Z</dcterms:modified>
</cp:coreProperties>
</file>