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4/8/2022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4/8/2022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1CF131DD-A141-4471-BCF9-C6073EDD7E20}" type="datetimeFigureOut">
              <a:rPr lang="en-US" dirty="0"/>
              <a:t>4/8/2022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‹Nº›</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4/8/2022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‹Nº›</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4/8/2022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sz="6000" dirty="0">
                <a:latin typeface="Agency FB" panose="020B0503020202020204" pitchFamily="34" charset="0"/>
              </a:rPr>
              <a:t>Liderazgo e inteligencia emocional</a:t>
            </a:r>
          </a:p>
        </p:txBody>
      </p:sp>
      <p:sp>
        <p:nvSpPr>
          <p:cNvPr id="3" name="Subtítulo 2"/>
          <p:cNvSpPr>
            <a:spLocks noGrp="1"/>
          </p:cNvSpPr>
          <p:nvPr>
            <p:ph type="subTitle" idx="1"/>
          </p:nvPr>
        </p:nvSpPr>
        <p:spPr/>
        <p:txBody>
          <a:bodyPr>
            <a:normAutofit fontScale="92500" lnSpcReduction="20000"/>
          </a:bodyPr>
          <a:lstStyle/>
          <a:p>
            <a:r>
              <a:rPr lang="es-ES" dirty="0"/>
              <a:t>“El tiempo libre posibilita el florecimiento del espíritu creativo, mientras que las agendas demasiado estrictas, por el contrario, lo sofocan”.</a:t>
            </a:r>
          </a:p>
        </p:txBody>
      </p:sp>
    </p:spTree>
    <p:extLst>
      <p:ext uri="{BB962C8B-B14F-4D97-AF65-F5344CB8AC3E}">
        <p14:creationId xmlns:p14="http://schemas.microsoft.com/office/powerpoint/2010/main" val="1858694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6800" y="642593"/>
            <a:ext cx="10058400" cy="1374465"/>
          </a:xfrm>
        </p:spPr>
        <p:txBody>
          <a:bodyPr>
            <a:normAutofit fontScale="90000"/>
          </a:bodyPr>
          <a:lstStyle/>
          <a:p>
            <a:r>
              <a:rPr lang="es-ES" dirty="0">
                <a:latin typeface="Agency FB" panose="020B0503020202020204" pitchFamily="34" charset="0"/>
              </a:rPr>
              <a:t>¿</a:t>
            </a:r>
            <a:r>
              <a:rPr lang="es-ES" sz="6700" dirty="0" smtClean="0">
                <a:latin typeface="Agency FB" panose="020B0503020202020204" pitchFamily="34" charset="0"/>
              </a:rPr>
              <a:t>Qué </a:t>
            </a:r>
            <a:r>
              <a:rPr lang="es-ES" sz="6700" dirty="0">
                <a:latin typeface="Agency FB" panose="020B0503020202020204" pitchFamily="34" charset="0"/>
              </a:rPr>
              <a:t>es la inteligencia </a:t>
            </a:r>
            <a:r>
              <a:rPr lang="es-ES" sz="6700" dirty="0" smtClean="0">
                <a:latin typeface="Agency FB" panose="020B0503020202020204" pitchFamily="34" charset="0"/>
              </a:rPr>
              <a:t>emocional?</a:t>
            </a:r>
            <a:r>
              <a:rPr lang="es-ES" sz="6700" dirty="0">
                <a:latin typeface="Agency FB" panose="020B0503020202020204" pitchFamily="34" charset="0"/>
              </a:rPr>
              <a:t/>
            </a:r>
            <a:br>
              <a:rPr lang="es-ES" sz="6700" dirty="0">
                <a:latin typeface="Agency FB" panose="020B0503020202020204" pitchFamily="34" charset="0"/>
              </a:rPr>
            </a:br>
            <a:endParaRPr lang="es-ES" sz="6700" dirty="0">
              <a:latin typeface="Agency FB" panose="020B0503020202020204" pitchFamily="34" charset="0"/>
            </a:endParaRPr>
          </a:p>
        </p:txBody>
      </p:sp>
      <p:sp>
        <p:nvSpPr>
          <p:cNvPr id="3" name="Marcador de texto 2"/>
          <p:cNvSpPr>
            <a:spLocks noGrp="1"/>
          </p:cNvSpPr>
          <p:nvPr>
            <p:ph type="body" idx="1"/>
          </p:nvPr>
        </p:nvSpPr>
        <p:spPr>
          <a:xfrm>
            <a:off x="1069848" y="1815353"/>
            <a:ext cx="4754880" cy="899061"/>
          </a:xfrm>
        </p:spPr>
        <p:txBody>
          <a:bodyPr/>
          <a:lstStyle/>
          <a:p>
            <a:r>
              <a:rPr lang="es-ES" sz="3200" dirty="0">
                <a:latin typeface="Agency FB" panose="020B0503020202020204" pitchFamily="34" charset="0"/>
              </a:rPr>
              <a:t>Inteligencia </a:t>
            </a:r>
            <a:r>
              <a:rPr lang="es-ES" sz="3200" dirty="0" smtClean="0">
                <a:latin typeface="Agency FB" panose="020B0503020202020204" pitchFamily="34" charset="0"/>
              </a:rPr>
              <a:t>emocional aplicada</a:t>
            </a:r>
            <a:endParaRPr lang="es-ES" sz="3200" dirty="0">
              <a:latin typeface="Agency FB" panose="020B0503020202020204" pitchFamily="34" charset="0"/>
            </a:endParaRPr>
          </a:p>
          <a:p>
            <a:endParaRPr lang="es-ES" dirty="0"/>
          </a:p>
        </p:txBody>
      </p:sp>
      <p:sp>
        <p:nvSpPr>
          <p:cNvPr id="4" name="Marcador de contenido 3"/>
          <p:cNvSpPr>
            <a:spLocks noGrp="1"/>
          </p:cNvSpPr>
          <p:nvPr>
            <p:ph sz="half" idx="2"/>
          </p:nvPr>
        </p:nvSpPr>
        <p:spPr/>
        <p:txBody>
          <a:bodyPr/>
          <a:lstStyle/>
          <a:p>
            <a:pPr algn="just"/>
            <a:r>
              <a:rPr lang="es-ES" sz="2000" dirty="0" smtClean="0"/>
              <a:t>Que </a:t>
            </a:r>
            <a:r>
              <a:rPr lang="es-ES" sz="2000" dirty="0"/>
              <a:t>un líder sea emocionalmente inteligente implica que puede mantener el control de las situaciones de estrés, por lo que no se deja llevar por él, sino que puede analizar esas situaciones estresantes con calma para resolverlas de una manera más eficiente y rápida</a:t>
            </a:r>
            <a:r>
              <a:rPr lang="es-ES" dirty="0"/>
              <a:t>.</a:t>
            </a:r>
          </a:p>
        </p:txBody>
      </p:sp>
      <p:sp>
        <p:nvSpPr>
          <p:cNvPr id="5" name="Marcador de texto 4"/>
          <p:cNvSpPr>
            <a:spLocks noGrp="1"/>
          </p:cNvSpPr>
          <p:nvPr>
            <p:ph type="body" sz="quarter" idx="3"/>
          </p:nvPr>
        </p:nvSpPr>
        <p:spPr>
          <a:xfrm>
            <a:off x="6373368" y="1815353"/>
            <a:ext cx="4754880" cy="899061"/>
          </a:xfrm>
        </p:spPr>
        <p:txBody>
          <a:bodyPr>
            <a:normAutofit fontScale="92500" lnSpcReduction="20000"/>
          </a:bodyPr>
          <a:lstStyle/>
          <a:p>
            <a:r>
              <a:rPr lang="es-ES" sz="3200" dirty="0">
                <a:latin typeface="Agency FB" panose="020B0503020202020204" pitchFamily="34" charset="0"/>
              </a:rPr>
              <a:t>Estrategias para desarrollar la inteligencia </a:t>
            </a:r>
          </a:p>
          <a:p>
            <a:endParaRPr lang="es-ES" dirty="0"/>
          </a:p>
        </p:txBody>
      </p:sp>
      <p:sp>
        <p:nvSpPr>
          <p:cNvPr id="6" name="Marcador de contenido 5"/>
          <p:cNvSpPr>
            <a:spLocks noGrp="1"/>
          </p:cNvSpPr>
          <p:nvPr>
            <p:ph sz="quarter" idx="4"/>
          </p:nvPr>
        </p:nvSpPr>
        <p:spPr/>
        <p:txBody>
          <a:bodyPr>
            <a:normAutofit fontScale="85000" lnSpcReduction="20000"/>
          </a:bodyPr>
          <a:lstStyle/>
          <a:p>
            <a:r>
              <a:rPr lang="es-ES" sz="2000" dirty="0">
                <a:latin typeface="Arial" panose="020B0604020202020204" pitchFamily="34" charset="0"/>
                <a:cs typeface="Arial" panose="020B0604020202020204" pitchFamily="34" charset="0"/>
              </a:rPr>
              <a:t>Detecta la emoción que hay detrás de tus actos.</a:t>
            </a:r>
          </a:p>
          <a:p>
            <a:r>
              <a:rPr lang="es-ES" sz="2000" dirty="0">
                <a:latin typeface="Arial" panose="020B0604020202020204" pitchFamily="34" charset="0"/>
                <a:cs typeface="Arial" panose="020B0604020202020204" pitchFamily="34" charset="0"/>
              </a:rPr>
              <a:t>Amplia tu vocabulario (emocional)</a:t>
            </a:r>
          </a:p>
          <a:p>
            <a:r>
              <a:rPr lang="es-ES" sz="2000" dirty="0">
                <a:latin typeface="Arial" panose="020B0604020202020204" pitchFamily="34" charset="0"/>
                <a:cs typeface="Arial" panose="020B0604020202020204" pitchFamily="34" charset="0"/>
              </a:rPr>
              <a:t>No te dejes engañar por las apariencias emocionales.</a:t>
            </a:r>
          </a:p>
          <a:p>
            <a:r>
              <a:rPr lang="es-ES" sz="2000" dirty="0">
                <a:latin typeface="Arial" panose="020B0604020202020204" pitchFamily="34" charset="0"/>
                <a:cs typeface="Arial" panose="020B0604020202020204" pitchFamily="34" charset="0"/>
              </a:rPr>
              <a:t>No juzgues la forma en que te sientes.</a:t>
            </a:r>
          </a:p>
          <a:p>
            <a:r>
              <a:rPr lang="es-ES" sz="2000" dirty="0">
                <a:latin typeface="Arial" panose="020B0604020202020204" pitchFamily="34" charset="0"/>
                <a:cs typeface="Arial" panose="020B0604020202020204" pitchFamily="34" charset="0"/>
              </a:rPr>
              <a:t>Descubre el mensaje oculto de tu lenguaje corporal.</a:t>
            </a:r>
          </a:p>
          <a:p>
            <a:r>
              <a:rPr lang="es-ES" sz="2000" dirty="0">
                <a:latin typeface="Arial" panose="020B0604020202020204" pitchFamily="34" charset="0"/>
                <a:cs typeface="Arial" panose="020B0604020202020204" pitchFamily="34" charset="0"/>
              </a:rPr>
              <a:t>Controla lo que piensas para controlar cómo te comportas.</a:t>
            </a:r>
          </a:p>
          <a:p>
            <a:r>
              <a:rPr lang="es-ES" sz="2000" dirty="0">
                <a:latin typeface="Arial" panose="020B0604020202020204" pitchFamily="34" charset="0"/>
                <a:cs typeface="Arial" panose="020B0604020202020204" pitchFamily="34" charset="0"/>
              </a:rPr>
              <a:t>Busca el porqué de los demás.</a:t>
            </a:r>
          </a:p>
        </p:txBody>
      </p:sp>
    </p:spTree>
    <p:extLst>
      <p:ext uri="{BB962C8B-B14F-4D97-AF65-F5344CB8AC3E}">
        <p14:creationId xmlns:p14="http://schemas.microsoft.com/office/powerpoint/2010/main" val="247489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6800" y="642594"/>
            <a:ext cx="10058400" cy="5408582"/>
          </a:xfrm>
        </p:spPr>
        <p:txBody>
          <a:bodyPr>
            <a:normAutofit/>
          </a:bodyPr>
          <a:lstStyle/>
          <a:p>
            <a:r>
              <a:rPr lang="es-ES" sz="6000" dirty="0">
                <a:solidFill>
                  <a:schemeClr val="tx2"/>
                </a:solidFill>
                <a:latin typeface="Agency FB" panose="020B0503020202020204" pitchFamily="34" charset="0"/>
              </a:rPr>
              <a:t>Inteligencia emocional en el trabajo y en las </a:t>
            </a:r>
            <a:r>
              <a:rPr lang="es-ES" sz="6000" dirty="0" smtClean="0">
                <a:solidFill>
                  <a:schemeClr val="tx2"/>
                </a:solidFill>
                <a:latin typeface="Agency FB" panose="020B0503020202020204" pitchFamily="34" charset="0"/>
              </a:rPr>
              <a:t>organizaciones.</a:t>
            </a:r>
            <a:endParaRPr lang="es-ES" sz="6000" dirty="0">
              <a:solidFill>
                <a:schemeClr val="tx2"/>
              </a:solidFill>
              <a:latin typeface="Agency FB" panose="020B0503020202020204" pitchFamily="34" charset="0"/>
            </a:endParaRPr>
          </a:p>
        </p:txBody>
      </p:sp>
    </p:spTree>
    <p:extLst>
      <p:ext uri="{BB962C8B-B14F-4D97-AF65-F5344CB8AC3E}">
        <p14:creationId xmlns:p14="http://schemas.microsoft.com/office/powerpoint/2010/main" val="2456158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17</TotalTime>
  <Words>161</Words>
  <Application>Microsoft Office PowerPoint</Application>
  <PresentationFormat>Panorámica</PresentationFormat>
  <Paragraphs>14</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Agency FB</vt:lpstr>
      <vt:lpstr>Arial</vt:lpstr>
      <vt:lpstr>Century Gothic</vt:lpstr>
      <vt:lpstr>Garamond</vt:lpstr>
      <vt:lpstr>Savon</vt:lpstr>
      <vt:lpstr>Liderazgo e inteligencia emocional</vt:lpstr>
      <vt:lpstr>¿Qué es la inteligencia emocional? </vt:lpstr>
      <vt:lpstr>Inteligencia emocional en el trabajo y en las organizaciones.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Liderazgo e inteligencia emocional</dc:title>
  <dc:creator>usuari</dc:creator>
  <cp:lastModifiedBy>usuari</cp:lastModifiedBy>
  <cp:revision>2</cp:revision>
  <dcterms:created xsi:type="dcterms:W3CDTF">2022-04-08T14:28:10Z</dcterms:created>
  <dcterms:modified xsi:type="dcterms:W3CDTF">2022-04-08T14:45:46Z</dcterms:modified>
</cp:coreProperties>
</file>