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gKDA0Abgc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Habilidades para la </a:t>
            </a:r>
            <a:r>
              <a:rPr lang="es-CO" dirty="0" smtClean="0"/>
              <a:t>vida.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“Para que el hombre sea fuerte debe comer regularmente, y para que sea sabio debe leer</a:t>
            </a:r>
          </a:p>
          <a:p>
            <a:r>
              <a:rPr lang="es-E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siempre ” (Jeremy </a:t>
            </a:r>
            <a:r>
              <a:rPr lang="es-E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Collier</a:t>
            </a:r>
            <a:r>
              <a:rPr lang="es-E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es-CO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2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4468762" y="3465871"/>
            <a:ext cx="2713704" cy="11356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Comunicación asertiva</a:t>
            </a:r>
            <a:endParaRPr lang="es-CO" dirty="0"/>
          </a:p>
        </p:txBody>
      </p:sp>
      <p:sp>
        <p:nvSpPr>
          <p:cNvPr id="7" name="Elipse 6"/>
          <p:cNvSpPr/>
          <p:nvPr/>
        </p:nvSpPr>
        <p:spPr>
          <a:xfrm>
            <a:off x="4247538" y="1120877"/>
            <a:ext cx="3148779" cy="155594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Comunicación </a:t>
            </a:r>
            <a:r>
              <a:rPr lang="es-ES" dirty="0"/>
              <a:t>asertiva en la familia </a:t>
            </a:r>
            <a:endParaRPr lang="es-CO" dirty="0"/>
          </a:p>
        </p:txBody>
      </p:sp>
      <p:sp>
        <p:nvSpPr>
          <p:cNvPr id="8" name="Elipse 7"/>
          <p:cNvSpPr/>
          <p:nvPr/>
        </p:nvSpPr>
        <p:spPr>
          <a:xfrm>
            <a:off x="8244349" y="4601496"/>
            <a:ext cx="2861186" cy="191729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Toma de </a:t>
            </a:r>
            <a:r>
              <a:rPr lang="es-CO" dirty="0" smtClean="0"/>
              <a:t>decisiones. </a:t>
            </a:r>
            <a:endParaRPr lang="es-CO" dirty="0"/>
          </a:p>
        </p:txBody>
      </p:sp>
      <p:sp>
        <p:nvSpPr>
          <p:cNvPr id="9" name="Elipse 8"/>
          <p:cNvSpPr/>
          <p:nvPr/>
        </p:nvSpPr>
        <p:spPr>
          <a:xfrm>
            <a:off x="1076632" y="4601496"/>
            <a:ext cx="2839068" cy="1828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Comunicación </a:t>
            </a:r>
            <a:r>
              <a:rPr lang="es-ES" dirty="0"/>
              <a:t>asertiva en el ámbito laboral</a:t>
            </a:r>
            <a:endParaRPr lang="es-CO" dirty="0"/>
          </a:p>
        </p:txBody>
      </p:sp>
      <p:cxnSp>
        <p:nvCxnSpPr>
          <p:cNvPr id="13" name="Conector recto de flecha 12"/>
          <p:cNvCxnSpPr>
            <a:stCxn id="2" idx="2"/>
          </p:cNvCxnSpPr>
          <p:nvPr/>
        </p:nvCxnSpPr>
        <p:spPr>
          <a:xfrm flipH="1">
            <a:off x="3613355" y="4033684"/>
            <a:ext cx="855407" cy="921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138222" y="4191708"/>
            <a:ext cx="1474839" cy="819575"/>
          </a:xfrm>
          <a:prstGeom prst="rect">
            <a:avLst/>
          </a:prstGeom>
        </p:spPr>
      </p:pic>
      <p:cxnSp>
        <p:nvCxnSpPr>
          <p:cNvPr id="20" name="Conector recto de flecha 19"/>
          <p:cNvCxnSpPr>
            <a:stCxn id="2" idx="0"/>
            <a:endCxn id="7" idx="4"/>
          </p:cNvCxnSpPr>
          <p:nvPr/>
        </p:nvCxnSpPr>
        <p:spPr>
          <a:xfrm flipH="1" flipV="1">
            <a:off x="5821928" y="2676826"/>
            <a:ext cx="3686" cy="789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>
            <a:off x="9350477" y="1120877"/>
            <a:ext cx="1622323" cy="10928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Insertar Imágenes alusivas al tema.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425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7026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 smtClean="0">
                <a:latin typeface="Agency FB" panose="020B0503020202020204" pitchFamily="34" charset="0"/>
              </a:rPr>
              <a:t>Comunicación asertiva</a:t>
            </a:r>
            <a:endParaRPr lang="es-CO" sz="60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00867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3200" dirty="0"/>
              <a:t>La comunicación asertiva se basa en una actitud personal positiva a la hora de relacionarse con los demás y consiste en expresar las opiniones y las valoraciones, evitando descalificaciones, reproches y enfrentamientos, es la una de las vías más adecuadas para la interacción y la comunicación entre las </a:t>
            </a:r>
            <a:r>
              <a:rPr lang="es-ES" sz="3200" dirty="0" smtClean="0"/>
              <a:t>personas.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59432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627094"/>
          </a:xfrm>
        </p:spPr>
        <p:txBody>
          <a:bodyPr>
            <a:normAutofit fontScale="90000"/>
          </a:bodyPr>
          <a:lstStyle/>
          <a:p>
            <a:r>
              <a:rPr lang="es-CO" dirty="0">
                <a:hlinkClick r:id="rId2"/>
              </a:rPr>
              <a:t>https://</a:t>
            </a:r>
            <a:r>
              <a:rPr lang="es-CO" dirty="0" smtClean="0">
                <a:hlinkClick r:id="rId2"/>
              </a:rPr>
              <a:t>www.youtube.com/watch?v=LgKDA0Abgcs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INCRUSTADO</a:t>
            </a:r>
            <a:r>
              <a:rPr lang="es-CO" dirty="0" smtClean="0"/>
              <a:t>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87554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250</TotalTime>
  <Words>110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Agency FB</vt:lpstr>
      <vt:lpstr>Franklin Gothic Book</vt:lpstr>
      <vt:lpstr>Times New Roman</vt:lpstr>
      <vt:lpstr>Crop</vt:lpstr>
      <vt:lpstr>Habilidades para la vida.</vt:lpstr>
      <vt:lpstr>Presentación de PowerPoint</vt:lpstr>
      <vt:lpstr>Comunicación asertiva</vt:lpstr>
      <vt:lpstr>https://www.youtube.com/watch?v=LgKDA0Abgcs  INCRUSTADO.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INSERCIÓN LABORAL</dc:title>
  <dc:creator>Dalila Campaz</dc:creator>
  <cp:lastModifiedBy>usuari</cp:lastModifiedBy>
  <cp:revision>13</cp:revision>
  <dcterms:created xsi:type="dcterms:W3CDTF">2021-06-20T22:18:35Z</dcterms:created>
  <dcterms:modified xsi:type="dcterms:W3CDTF">2022-04-07T20:37:47Z</dcterms:modified>
</cp:coreProperties>
</file>