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Profesionales competitivos y profesionales competentes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843867"/>
            <a:ext cx="6400800" cy="194970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802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012" y="336176"/>
            <a:ext cx="3657600" cy="1721224"/>
          </a:xfrm>
        </p:spPr>
        <p:txBody>
          <a:bodyPr>
            <a:noAutofit/>
          </a:bodyPr>
          <a:lstStyle/>
          <a:p>
            <a:r>
              <a:rPr lang="es-ES" sz="2800" dirty="0"/>
              <a:t>Competencias profesionales y cómo fortalecerlas.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Plan de aprendizaje y desarrollo</a:t>
            </a:r>
            <a:r>
              <a:rPr lang="es-ES" sz="3200" dirty="0" smtClean="0"/>
              <a:t>.</a:t>
            </a:r>
            <a:endParaRPr lang="es-ES" sz="3200" dirty="0"/>
          </a:p>
          <a:p>
            <a:r>
              <a:rPr lang="es-ES" sz="3200" dirty="0"/>
              <a:t>Coaching. </a:t>
            </a:r>
          </a:p>
          <a:p>
            <a:r>
              <a:rPr lang="es-ES" sz="3200" dirty="0"/>
              <a:t>Equipos multidisciplinarios. </a:t>
            </a:r>
          </a:p>
          <a:p>
            <a:r>
              <a:rPr lang="es-ES" sz="3200" dirty="0"/>
              <a:t>Rotación de puestos de trabajo. </a:t>
            </a:r>
          </a:p>
          <a:p>
            <a:r>
              <a:rPr lang="es-ES" sz="3200" dirty="0"/>
              <a:t>Cambios laterales.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2209800"/>
            <a:ext cx="3657600" cy="2091266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75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954741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Agency FB" panose="020B0503020202020204" pitchFamily="34" charset="0"/>
              </a:rPr>
              <a:t>Los 4 saberes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837577"/>
            <a:ext cx="5228284" cy="429428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- </a:t>
            </a:r>
            <a:r>
              <a:rPr lang="es-ES" sz="3200" dirty="0" smtClean="0"/>
              <a:t>Saber</a:t>
            </a:r>
            <a:endParaRPr lang="es-ES" sz="3200" dirty="0"/>
          </a:p>
          <a:p>
            <a:r>
              <a:rPr lang="es-ES" sz="3200" dirty="0" smtClean="0"/>
              <a:t>-  </a:t>
            </a:r>
            <a:r>
              <a:rPr lang="es-ES" sz="3200" dirty="0"/>
              <a:t>Saber ser</a:t>
            </a:r>
          </a:p>
          <a:p>
            <a:r>
              <a:rPr lang="es-ES" sz="3200" dirty="0" smtClean="0"/>
              <a:t>- Saber </a:t>
            </a:r>
            <a:r>
              <a:rPr lang="es-ES" sz="3200" dirty="0"/>
              <a:t>hacer</a:t>
            </a:r>
          </a:p>
          <a:p>
            <a:r>
              <a:rPr lang="es-ES" sz="3200" dirty="0"/>
              <a:t> </a:t>
            </a:r>
            <a:r>
              <a:rPr lang="es-ES" sz="3200" dirty="0" smtClean="0"/>
              <a:t>- saber convivir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8099367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47</Words>
  <Application>Microsoft Office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Agency FB</vt:lpstr>
      <vt:lpstr>Algerian</vt:lpstr>
      <vt:lpstr>Arial</vt:lpstr>
      <vt:lpstr>Century Gothic</vt:lpstr>
      <vt:lpstr>Wingdings 3</vt:lpstr>
      <vt:lpstr>Sector</vt:lpstr>
      <vt:lpstr>Profesionales competitivos y profesionales competentes</vt:lpstr>
      <vt:lpstr>Competencias profesionales y cómo fortalecerlas.</vt:lpstr>
      <vt:lpstr>Los 4 saberes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Profesionales competitivos y profesionales competentes</dc:title>
  <dc:creator>usuari</dc:creator>
  <cp:lastModifiedBy>usuari</cp:lastModifiedBy>
  <cp:revision>3</cp:revision>
  <dcterms:created xsi:type="dcterms:W3CDTF">2022-04-08T14:01:50Z</dcterms:created>
  <dcterms:modified xsi:type="dcterms:W3CDTF">2022-04-08T14:25:55Z</dcterms:modified>
</cp:coreProperties>
</file>