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9"/>
  </p:notesMasterIdLst>
  <p:sldIdLst>
    <p:sldId id="406" r:id="rId2"/>
    <p:sldId id="256" r:id="rId3"/>
    <p:sldId id="407" r:id="rId4"/>
    <p:sldId id="347" r:id="rId5"/>
    <p:sldId id="467" r:id="rId6"/>
    <p:sldId id="408" r:id="rId7"/>
    <p:sldId id="368" r:id="rId8"/>
    <p:sldId id="464" r:id="rId9"/>
    <p:sldId id="466" r:id="rId10"/>
    <p:sldId id="465" r:id="rId11"/>
    <p:sldId id="468" r:id="rId12"/>
    <p:sldId id="469" r:id="rId13"/>
    <p:sldId id="485" r:id="rId14"/>
    <p:sldId id="470" r:id="rId15"/>
    <p:sldId id="471" r:id="rId16"/>
    <p:sldId id="472" r:id="rId17"/>
    <p:sldId id="473" r:id="rId18"/>
    <p:sldId id="474" r:id="rId19"/>
    <p:sldId id="475" r:id="rId20"/>
    <p:sldId id="476" r:id="rId21"/>
    <p:sldId id="477" r:id="rId22"/>
    <p:sldId id="478" r:id="rId23"/>
    <p:sldId id="479" r:id="rId24"/>
    <p:sldId id="502" r:id="rId25"/>
    <p:sldId id="500" r:id="rId26"/>
    <p:sldId id="480" r:id="rId27"/>
    <p:sldId id="481" r:id="rId28"/>
    <p:sldId id="482" r:id="rId29"/>
    <p:sldId id="484" r:id="rId30"/>
    <p:sldId id="483" r:id="rId31"/>
    <p:sldId id="486" r:id="rId32"/>
    <p:sldId id="487" r:id="rId33"/>
    <p:sldId id="488" r:id="rId34"/>
    <p:sldId id="489" r:id="rId35"/>
    <p:sldId id="494" r:id="rId36"/>
    <p:sldId id="490" r:id="rId37"/>
    <p:sldId id="491" r:id="rId38"/>
    <p:sldId id="492" r:id="rId39"/>
    <p:sldId id="493" r:id="rId40"/>
    <p:sldId id="495" r:id="rId41"/>
    <p:sldId id="496" r:id="rId42"/>
    <p:sldId id="497" r:id="rId43"/>
    <p:sldId id="418" r:id="rId44"/>
    <p:sldId id="498" r:id="rId45"/>
    <p:sldId id="499" r:id="rId46"/>
    <p:sldId id="503" r:id="rId47"/>
    <p:sldId id="501" r:id="rId48"/>
  </p:sldIdLst>
  <p:sldSz cx="12192000" cy="6858000"/>
  <p:notesSz cx="6858000" cy="9144000"/>
  <p:embeddedFontLst>
    <p:embeddedFont>
      <p:font typeface="Arial Black" panose="020B0A04020102020204" pitchFamily="34" charset="0"/>
      <p:bold r:id="rId50"/>
    </p:embeddedFont>
    <p:embeddedFont>
      <p:font typeface="Calibri" panose="020F0502020204030204" pitchFamily="34" charset="0"/>
      <p:regular r:id="rId51"/>
      <p:bold r:id="rId52"/>
      <p:italic r:id="rId53"/>
      <p:boldItalic r:id="rId54"/>
    </p:embeddedFont>
    <p:embeddedFont>
      <p:font typeface="Calibri Light" panose="020F0302020204030204" pitchFamily="34" charset="0"/>
      <p:regular r:id="rId55"/>
      <p:italic r:id="rId56"/>
    </p:embeddedFont>
    <p:embeddedFont>
      <p:font typeface="Roboto" panose="02000000000000000000" pitchFamily="2" charset="0"/>
      <p:regular r:id="rId57"/>
      <p:bold r:id="rId58"/>
      <p:italic r:id="rId59"/>
      <p:boldItalic r:id="rId6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5" roundtripDataSignature="AMtx7mjy52y0uTLOQUhgMDFrt3baD4szX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0FE"/>
    <a:srgbClr val="FF00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A8235FD-9609-49B8-983E-39A704136820}">
  <a:tblStyle styleId="{FA8235FD-9609-49B8-983E-39A704136820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 b="off" i="off"/>
      <a:tcStyle>
        <a:tcBdr/>
        <a:fill>
          <a:solidFill>
            <a:srgbClr val="CDD4EA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DD4EA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6B64B521-7A37-44EB-8F1F-4D785404106F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 b="off" i="off"/>
      <a:tcStyle>
        <a:tcBdr/>
        <a:fill>
          <a:solidFill>
            <a:srgbClr val="D0DEEF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D0DEEF"/>
          </a:solidFill>
        </a:fill>
      </a:tcStyle>
    </a:band1V>
    <a:band2V>
      <a:tcTxStyle b="off" i="off"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254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E9EFF7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/>
      <a:tcStyle>
        <a:tcBdr/>
        <a:fill>
          <a:solidFill>
            <a:srgbClr val="E9EFF7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65" autoAdjust="0"/>
    <p:restoredTop sz="94660"/>
  </p:normalViewPr>
  <p:slideViewPr>
    <p:cSldViewPr snapToGrid="0">
      <p:cViewPr varScale="1">
        <p:scale>
          <a:sx n="68" d="100"/>
          <a:sy n="68" d="100"/>
        </p:scale>
        <p:origin x="7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font" Target="fonts/font1.fntdata"/><Relationship Id="rId55" Type="http://schemas.openxmlformats.org/officeDocument/2006/relationships/font" Target="fonts/font6.fntdata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4.fntdata"/><Relationship Id="rId58" Type="http://schemas.openxmlformats.org/officeDocument/2006/relationships/font" Target="fonts/font9.fntdata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57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3.fntdata"/><Relationship Id="rId60" Type="http://schemas.openxmlformats.org/officeDocument/2006/relationships/font" Target="fonts/font11.fntdata"/><Relationship Id="rId65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7.fntdata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2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10.fntdata"/><Relationship Id="rId6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CO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152377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299682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537585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57255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170307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976727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823314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48661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791411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0397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642075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958731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97150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863978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832001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327906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592747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9523890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8440208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388905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5045956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6649060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5178465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5629576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7333382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9041356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4798953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5122717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6910223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5875171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63450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7801342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7599656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6990012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6486156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6681055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0941097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1433016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214670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170920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170920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658701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239735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95136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5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5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5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5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5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5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5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5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5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5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5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5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5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5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5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5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5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5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5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5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5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5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5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5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5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5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5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5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4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create.kahoot.it/share/comparatives/a67ebc1e-1c5c-48b5-9cba-4ec95b2f6f0c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es.liveworksheets.com/worksheets/en/English_as_a_Second_Language_(ESL)/Comparatives/Comparative_adjectives_sx191093gc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youtu.be/JoXpuOJkHkg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ordwall.net/es/resource/14303690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linguahouse.com/es/esl-lesson-plans/business-english/comparing-brands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linguahouse.com/es/esl-lesson-plans/business-english/comparing-brands" TargetMode="External"/><Relationship Id="rId4" Type="http://schemas.openxmlformats.org/officeDocument/2006/relationships/hyperlink" Target="https://www.linguahouse.com/es/esl-lesson-plans/b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quizizz.com/admin/quiz/607cd9fbc10a8c001c2e0264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es.liveworksheets.com/worksheets/en/English_as_a_Second_Language_(ESL)/Past_simple/Old_inventions_reading_comprehension_dg977512kt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ordwall.net/es/resource/14372129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BA327BA4-8DAD-4450-A65E-A80DAE1EB7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9327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EA8400ED-80B3-42F3-AE50-3E01AFEFABFC}"/>
              </a:ext>
            </a:extLst>
          </p:cNvPr>
          <p:cNvSpPr txBox="1"/>
          <p:nvPr/>
        </p:nvSpPr>
        <p:spPr>
          <a:xfrm>
            <a:off x="3685308" y="501134"/>
            <a:ext cx="6096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4400" b="1" dirty="0">
                <a:solidFill>
                  <a:schemeClr val="bg1"/>
                </a:solidFill>
                <a:latin typeface="Arial Black" panose="020B0604020202020204" pitchFamily="34" charset="0"/>
              </a:rPr>
              <a:t>WELCOME UNIT 2</a:t>
            </a:r>
            <a:endParaRPr lang="es-CO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231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4D97EDC3-8740-4095-A9E6-78AC649A7E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86" y="-17579"/>
            <a:ext cx="12283486" cy="6910385"/>
          </a:xfrm>
          <a:prstGeom prst="rect">
            <a:avLst/>
          </a:prstGeom>
        </p:spPr>
      </p:pic>
      <p:sp>
        <p:nvSpPr>
          <p:cNvPr id="91" name="Google Shape;91;p4"/>
          <p:cNvSpPr txBox="1"/>
          <p:nvPr/>
        </p:nvSpPr>
        <p:spPr>
          <a:xfrm>
            <a:off x="882395" y="1209623"/>
            <a:ext cx="10335724" cy="675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5400" dirty="0">
                <a:solidFill>
                  <a:srgbClr val="FF0062"/>
                </a:solidFill>
                <a:latin typeface="Arial Black" panose="020B0A04020102020204" pitchFamily="34" charset="0"/>
                <a:ea typeface="Calibri"/>
                <a:cs typeface="Calibri"/>
                <a:sym typeface="Calibri"/>
              </a:rPr>
              <a:t>DESCRIPTIVE</a:t>
            </a:r>
            <a:r>
              <a:rPr lang="en-US" sz="5400" dirty="0">
                <a:solidFill>
                  <a:srgbClr val="5700FE"/>
                </a:solidFill>
                <a:latin typeface="Arial Black" panose="020B0A04020102020204" pitchFamily="34" charset="0"/>
                <a:ea typeface="Calibri"/>
                <a:cs typeface="Calibri"/>
                <a:sym typeface="Calibri"/>
              </a:rPr>
              <a:t> ADJECTIVE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dirty="0">
              <a:solidFill>
                <a:srgbClr val="5700F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Google Shape;143;gdc79c62c5c_0_16">
            <a:extLst>
              <a:ext uri="{FF2B5EF4-FFF2-40B4-BE49-F238E27FC236}">
                <a16:creationId xmlns:a16="http://schemas.microsoft.com/office/drawing/2014/main" id="{BD2F45AA-A27B-4E45-8080-33394182121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28673" y="2313199"/>
            <a:ext cx="8334653" cy="397505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Diagrama de flujo: conector 8">
            <a:extLst>
              <a:ext uri="{FF2B5EF4-FFF2-40B4-BE49-F238E27FC236}">
                <a16:creationId xmlns:a16="http://schemas.microsoft.com/office/drawing/2014/main" id="{8BC09F6F-6A4C-4124-9505-868E3D5D6961}"/>
              </a:ext>
            </a:extLst>
          </p:cNvPr>
          <p:cNvSpPr/>
          <p:nvPr/>
        </p:nvSpPr>
        <p:spPr>
          <a:xfrm>
            <a:off x="10550399" y="4566137"/>
            <a:ext cx="1354527" cy="1262713"/>
          </a:xfrm>
          <a:prstGeom prst="flowChartConnector">
            <a:avLst/>
          </a:prstGeom>
          <a:solidFill>
            <a:srgbClr val="FF006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351812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4D97EDC3-8740-4095-A9E6-78AC649A7E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86" y="-17579"/>
            <a:ext cx="12283486" cy="6910385"/>
          </a:xfrm>
          <a:prstGeom prst="rect">
            <a:avLst/>
          </a:prstGeom>
        </p:spPr>
      </p:pic>
      <p:sp>
        <p:nvSpPr>
          <p:cNvPr id="91" name="Google Shape;91;p4"/>
          <p:cNvSpPr txBox="1"/>
          <p:nvPr/>
        </p:nvSpPr>
        <p:spPr>
          <a:xfrm>
            <a:off x="882395" y="1209623"/>
            <a:ext cx="10335724" cy="675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5400" dirty="0">
                <a:solidFill>
                  <a:srgbClr val="FF0062"/>
                </a:solidFill>
                <a:latin typeface="Arial Black" panose="020B0A04020102020204" pitchFamily="34" charset="0"/>
                <a:ea typeface="Calibri"/>
                <a:cs typeface="Calibri"/>
                <a:sym typeface="Calibri"/>
              </a:rPr>
              <a:t>PROPER</a:t>
            </a:r>
            <a:r>
              <a:rPr lang="en-US" sz="5400" dirty="0">
                <a:solidFill>
                  <a:srgbClr val="5700FE"/>
                </a:solidFill>
                <a:latin typeface="Arial Black" panose="020B0A04020102020204" pitchFamily="34" charset="0"/>
                <a:ea typeface="Calibri"/>
                <a:cs typeface="Calibri"/>
                <a:sym typeface="Calibri"/>
              </a:rPr>
              <a:t> ADJECTIVE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dirty="0">
              <a:solidFill>
                <a:srgbClr val="5700F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153;gdc79c62c5c_0_25">
            <a:extLst>
              <a:ext uri="{FF2B5EF4-FFF2-40B4-BE49-F238E27FC236}">
                <a16:creationId xmlns:a16="http://schemas.microsoft.com/office/drawing/2014/main" id="{1E8FCE7D-B535-43FD-B22F-C70E91A83E2B}"/>
              </a:ext>
            </a:extLst>
          </p:cNvPr>
          <p:cNvSpPr txBox="1"/>
          <p:nvPr/>
        </p:nvSpPr>
        <p:spPr>
          <a:xfrm>
            <a:off x="882395" y="2290779"/>
            <a:ext cx="9318376" cy="3254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81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000"/>
            </a:pPr>
            <a:r>
              <a:rPr lang="es-CO" sz="3200" b="1" i="0" u="none" strike="noStrike" cap="none" dirty="0" err="1">
                <a:solidFill>
                  <a:schemeClr val="tx1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They</a:t>
            </a:r>
            <a:r>
              <a:rPr lang="es-CO" sz="3200" b="1" i="0" u="none" strike="noStrike" cap="none" dirty="0">
                <a:solidFill>
                  <a:schemeClr val="tx1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 are </a:t>
            </a:r>
            <a:r>
              <a:rPr lang="es-CO" sz="3200" b="1" i="0" u="none" strike="noStrike" cap="none" dirty="0" err="1">
                <a:solidFill>
                  <a:schemeClr val="tx1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formed</a:t>
            </a:r>
            <a:r>
              <a:rPr lang="es-CO" sz="3200" b="1" i="0" u="none" strike="noStrike" cap="none" dirty="0">
                <a:solidFill>
                  <a:schemeClr val="tx1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 </a:t>
            </a:r>
            <a:r>
              <a:rPr lang="es-CO" sz="3200" b="1" i="0" u="none" strike="noStrike" cap="none" dirty="0" err="1">
                <a:solidFill>
                  <a:schemeClr val="tx1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from</a:t>
            </a:r>
            <a:r>
              <a:rPr lang="es-CO" sz="3200" b="1" i="0" u="none" strike="noStrike" cap="none" dirty="0">
                <a:solidFill>
                  <a:schemeClr val="tx1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 a </a:t>
            </a:r>
            <a:r>
              <a:rPr lang="es-CO" sz="3200" b="1" i="0" u="none" strike="noStrike" cap="none" dirty="0" err="1">
                <a:solidFill>
                  <a:schemeClr val="tx1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proper</a:t>
            </a:r>
            <a:r>
              <a:rPr lang="es-CO" sz="3200" b="1" i="0" u="none" strike="noStrike" cap="none" dirty="0">
                <a:solidFill>
                  <a:schemeClr val="tx1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 </a:t>
            </a:r>
            <a:r>
              <a:rPr lang="es-CO" sz="3200" b="1" i="0" u="none" strike="noStrike" cap="none" dirty="0" err="1">
                <a:solidFill>
                  <a:schemeClr val="tx1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noun</a:t>
            </a:r>
            <a:r>
              <a:rPr lang="es-CO" sz="3200" b="1" i="0" u="none" strike="noStrike" cap="none" dirty="0">
                <a:solidFill>
                  <a:schemeClr val="tx1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.</a:t>
            </a:r>
          </a:p>
          <a:p>
            <a:pPr marL="381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000"/>
            </a:pPr>
            <a:endParaRPr lang="es-CO" sz="3200" b="1" i="0" u="none" strike="noStrike" cap="none" dirty="0">
              <a:solidFill>
                <a:schemeClr val="tx1"/>
              </a:solidFill>
              <a:highlight>
                <a:srgbClr val="FFFFFF"/>
              </a:highlight>
              <a:latin typeface="Calibri Light" panose="020F0302020204030204" pitchFamily="34" charset="0"/>
              <a:cs typeface="Calibri Light" panose="020F0302020204030204" pitchFamily="34" charset="0"/>
              <a:sym typeface="Arial"/>
            </a:endParaRPr>
          </a:p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000"/>
              <a:buFont typeface="Arial"/>
              <a:buChar char="●"/>
            </a:pPr>
            <a:r>
              <a:rPr lang="es-CO" sz="3200" b="1" i="0" u="none" strike="noStrike" cap="none" dirty="0" err="1">
                <a:solidFill>
                  <a:schemeClr val="tx1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Spanish</a:t>
            </a:r>
            <a:r>
              <a:rPr lang="es-CO" sz="3200" b="1" i="0" u="none" strike="noStrike" cap="none" dirty="0">
                <a:solidFill>
                  <a:schemeClr val="tx1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.</a:t>
            </a:r>
            <a:endParaRPr sz="3200" b="1" i="0" u="none" strike="noStrike" cap="none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  <a:sym typeface="Arial"/>
            </a:endParaRPr>
          </a:p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000"/>
              <a:buFont typeface="Arial"/>
              <a:buChar char="●"/>
            </a:pPr>
            <a:r>
              <a:rPr lang="es-CO" sz="3200" b="1" i="0" u="none" strike="noStrike" cap="none" dirty="0" err="1">
                <a:solidFill>
                  <a:schemeClr val="tx1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Shakespearean</a:t>
            </a:r>
            <a:r>
              <a:rPr lang="es-CO" sz="3200" b="1" i="0" u="none" strike="noStrike" cap="none" dirty="0">
                <a:solidFill>
                  <a:schemeClr val="tx1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.</a:t>
            </a:r>
            <a:endParaRPr sz="3200" b="1" i="0" u="none" strike="noStrike" cap="none" dirty="0">
              <a:solidFill>
                <a:schemeClr val="tx1"/>
              </a:solidFill>
              <a:highlight>
                <a:srgbClr val="FFFFFF"/>
              </a:highlight>
              <a:latin typeface="Calibri Light" panose="020F0302020204030204" pitchFamily="34" charset="0"/>
              <a:cs typeface="Calibri Light" panose="020F0302020204030204" pitchFamily="34" charset="0"/>
              <a:sym typeface="Arial"/>
            </a:endParaRPr>
          </a:p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000"/>
              <a:buFont typeface="Roboto"/>
              <a:buChar char="●"/>
            </a:pPr>
            <a:r>
              <a:rPr lang="es-CO" sz="3200" b="1" i="0" u="none" strike="noStrike" cap="none" dirty="0" err="1">
                <a:solidFill>
                  <a:schemeClr val="tx1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Martian</a:t>
            </a:r>
            <a:r>
              <a:rPr lang="es-CO" sz="3200" b="1" i="0" u="none" strike="noStrike" cap="none" dirty="0">
                <a:solidFill>
                  <a:schemeClr val="tx1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 </a:t>
            </a:r>
            <a:r>
              <a:rPr lang="es-CO" sz="3200" b="1" i="0" u="none" strike="noStrike" cap="none" dirty="0" err="1">
                <a:solidFill>
                  <a:schemeClr val="tx1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climate</a:t>
            </a:r>
            <a:r>
              <a:rPr lang="es-CO" sz="3200" b="1" i="0" u="none" strike="noStrike" cap="none" dirty="0">
                <a:solidFill>
                  <a:schemeClr val="tx1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.</a:t>
            </a:r>
            <a:endParaRPr sz="3200" b="1" i="0" u="none" strike="noStrike" cap="none" dirty="0">
              <a:solidFill>
                <a:schemeClr val="tx1"/>
              </a:solidFill>
              <a:highlight>
                <a:srgbClr val="FFFFFF"/>
              </a:highlight>
              <a:latin typeface="Calibri Light" panose="020F0302020204030204" pitchFamily="34" charset="0"/>
              <a:cs typeface="Calibri Light" panose="020F0302020204030204" pitchFamily="34" charset="0"/>
              <a:sym typeface="Arial"/>
            </a:endParaRPr>
          </a:p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000"/>
              <a:buFont typeface="Roboto"/>
              <a:buChar char="●"/>
            </a:pPr>
            <a:r>
              <a:rPr lang="es-CO" sz="3200" b="1" i="0" u="none" strike="noStrike" cap="none" dirty="0">
                <a:solidFill>
                  <a:schemeClr val="tx1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My </a:t>
            </a:r>
            <a:r>
              <a:rPr lang="es-CO" sz="3200" b="1" i="0" u="none" strike="noStrike" cap="none" dirty="0" err="1">
                <a:solidFill>
                  <a:schemeClr val="tx1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teacher</a:t>
            </a:r>
            <a:r>
              <a:rPr lang="es-CO" sz="3200" b="1" i="0" u="none" strike="noStrike" cap="none" dirty="0">
                <a:solidFill>
                  <a:schemeClr val="tx1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 is British.</a:t>
            </a:r>
            <a:endParaRPr sz="3200" b="1" i="0" u="none" strike="noStrike" cap="none" dirty="0">
              <a:solidFill>
                <a:schemeClr val="tx1"/>
              </a:solidFill>
              <a:highlight>
                <a:srgbClr val="FFFFFF"/>
              </a:highlight>
              <a:latin typeface="Calibri Light" panose="020F0302020204030204" pitchFamily="34" charset="0"/>
              <a:cs typeface="Calibri Light" panose="020F030202020403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b="1" i="1" u="none" strike="noStrike" cap="none" dirty="0">
              <a:solidFill>
                <a:schemeClr val="tx1"/>
              </a:solidFill>
              <a:highlight>
                <a:srgbClr val="FFFFFF"/>
              </a:highlight>
              <a:latin typeface="Calibri Light" panose="020F0302020204030204" pitchFamily="34" charset="0"/>
              <a:ea typeface="Roboto"/>
              <a:cs typeface="Calibri Light" panose="020F0302020204030204" pitchFamily="34" charset="0"/>
              <a:sym typeface="Roboto"/>
            </a:endParaRPr>
          </a:p>
        </p:txBody>
      </p:sp>
      <p:pic>
        <p:nvPicPr>
          <p:cNvPr id="1026" name="Picture 2" descr="Proper Adjectives | Grammar | EnglishClub">
            <a:extLst>
              <a:ext uri="{FF2B5EF4-FFF2-40B4-BE49-F238E27FC236}">
                <a16:creationId xmlns:a16="http://schemas.microsoft.com/office/drawing/2014/main" id="{A3ABA1F2-F883-4D3F-AF3D-871DFD75F9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5" t="1899" r="10673" b="10409"/>
          <a:stretch/>
        </p:blipFill>
        <p:spPr bwMode="auto">
          <a:xfrm>
            <a:off x="5824024" y="3080985"/>
            <a:ext cx="5008099" cy="283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iagrama de flujo: conector 6">
            <a:extLst>
              <a:ext uri="{FF2B5EF4-FFF2-40B4-BE49-F238E27FC236}">
                <a16:creationId xmlns:a16="http://schemas.microsoft.com/office/drawing/2014/main" id="{EA10D7F9-62D0-4C56-8FCF-4500FB6123EA}"/>
              </a:ext>
            </a:extLst>
          </p:cNvPr>
          <p:cNvSpPr/>
          <p:nvPr/>
        </p:nvSpPr>
        <p:spPr>
          <a:xfrm>
            <a:off x="205131" y="5215663"/>
            <a:ext cx="1354527" cy="1262713"/>
          </a:xfrm>
          <a:prstGeom prst="flowChartConnector">
            <a:avLst/>
          </a:prstGeom>
          <a:solidFill>
            <a:srgbClr val="FF006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915860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4D97EDC3-8740-4095-A9E6-78AC649A7E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86" y="-17579"/>
            <a:ext cx="12283486" cy="6910385"/>
          </a:xfrm>
          <a:prstGeom prst="rect">
            <a:avLst/>
          </a:prstGeom>
        </p:spPr>
      </p:pic>
      <p:sp>
        <p:nvSpPr>
          <p:cNvPr id="91" name="Google Shape;91;p4"/>
          <p:cNvSpPr txBox="1"/>
          <p:nvPr/>
        </p:nvSpPr>
        <p:spPr>
          <a:xfrm>
            <a:off x="928138" y="2067752"/>
            <a:ext cx="10335724" cy="3643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7200" dirty="0">
                <a:solidFill>
                  <a:srgbClr val="FF0062"/>
                </a:solidFill>
                <a:latin typeface="Arial Black" panose="020B0A04020102020204" pitchFamily="34" charset="0"/>
                <a:ea typeface="Calibri"/>
                <a:cs typeface="Calibri"/>
                <a:sym typeface="Calibri"/>
              </a:rPr>
              <a:t>COMPARATIVE AND SUPERLATIVE</a:t>
            </a:r>
            <a:r>
              <a:rPr lang="en-US" sz="7200" dirty="0">
                <a:solidFill>
                  <a:srgbClr val="5700FE"/>
                </a:solidFill>
                <a:latin typeface="Arial Black" panose="020B0A04020102020204" pitchFamily="34" charset="0"/>
                <a:ea typeface="Calibri"/>
                <a:cs typeface="Calibri"/>
                <a:sym typeface="Calibri"/>
              </a:rPr>
              <a:t> ADJECTIVES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000" dirty="0">
              <a:solidFill>
                <a:srgbClr val="5700F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Diagrama de flujo: conector 5">
            <a:extLst>
              <a:ext uri="{FF2B5EF4-FFF2-40B4-BE49-F238E27FC236}">
                <a16:creationId xmlns:a16="http://schemas.microsoft.com/office/drawing/2014/main" id="{E2D5BEE8-5B3E-47E7-96BD-6770A1A8FA23}"/>
              </a:ext>
            </a:extLst>
          </p:cNvPr>
          <p:cNvSpPr/>
          <p:nvPr/>
        </p:nvSpPr>
        <p:spPr>
          <a:xfrm>
            <a:off x="10373404" y="4566137"/>
            <a:ext cx="1354527" cy="1262713"/>
          </a:xfrm>
          <a:prstGeom prst="flowChartConnector">
            <a:avLst/>
          </a:prstGeom>
          <a:solidFill>
            <a:srgbClr val="FF006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633879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DFD61D0-B98A-4E84-9FA2-5EAFFE8E1C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2374" cy="6858000"/>
          </a:xfrm>
          <a:prstGeom prst="rect">
            <a:avLst/>
          </a:prstGeom>
        </p:spPr>
      </p:pic>
      <p:sp>
        <p:nvSpPr>
          <p:cNvPr id="91" name="Google Shape;91;p4"/>
          <p:cNvSpPr txBox="1"/>
          <p:nvPr/>
        </p:nvSpPr>
        <p:spPr>
          <a:xfrm>
            <a:off x="2103656" y="3173314"/>
            <a:ext cx="9727275" cy="1166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s-CO" sz="7200" dirty="0">
                <a:solidFill>
                  <a:srgbClr val="5700FE"/>
                </a:solidFill>
                <a:latin typeface="Arial Black" panose="020B0A04020102020204" pitchFamily="34" charset="0"/>
                <a:ea typeface="Calibri"/>
                <a:cs typeface="Calibri"/>
                <a:sym typeface="Calibri"/>
              </a:rPr>
              <a:t>COMPARATIVE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s-CO" sz="7200" dirty="0">
                <a:solidFill>
                  <a:srgbClr val="5700FE"/>
                </a:solidFill>
                <a:latin typeface="Arial Black" panose="020B0A04020102020204" pitchFamily="34" charset="0"/>
                <a:ea typeface="Calibri"/>
                <a:cs typeface="Calibri"/>
                <a:sym typeface="Calibri"/>
              </a:rPr>
              <a:t>ADJECTIVES</a:t>
            </a:r>
          </a:p>
        </p:txBody>
      </p:sp>
    </p:spTree>
    <p:extLst>
      <p:ext uri="{BB962C8B-B14F-4D97-AF65-F5344CB8AC3E}">
        <p14:creationId xmlns:p14="http://schemas.microsoft.com/office/powerpoint/2010/main" val="39780967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4D97EDC3-8740-4095-A9E6-78AC649A7E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86" y="-17579"/>
            <a:ext cx="12283486" cy="6910385"/>
          </a:xfrm>
          <a:prstGeom prst="rect">
            <a:avLst/>
          </a:prstGeom>
        </p:spPr>
      </p:pic>
      <p:sp>
        <p:nvSpPr>
          <p:cNvPr id="91" name="Google Shape;91;p4"/>
          <p:cNvSpPr txBox="1"/>
          <p:nvPr/>
        </p:nvSpPr>
        <p:spPr>
          <a:xfrm>
            <a:off x="750935" y="1153353"/>
            <a:ext cx="10335724" cy="1361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4400" dirty="0">
                <a:solidFill>
                  <a:srgbClr val="FF0062"/>
                </a:solidFill>
                <a:latin typeface="Arial Black" panose="020B0A04020102020204" pitchFamily="34" charset="0"/>
                <a:ea typeface="Calibri"/>
                <a:cs typeface="Calibri"/>
                <a:sym typeface="Calibri"/>
              </a:rPr>
              <a:t>COMPARATIVE</a:t>
            </a:r>
            <a:r>
              <a:rPr lang="en-US" sz="4400" dirty="0">
                <a:solidFill>
                  <a:srgbClr val="5700FE"/>
                </a:solidFill>
                <a:latin typeface="Arial Black" panose="020B0A04020102020204" pitchFamily="34" charset="0"/>
                <a:ea typeface="Calibri"/>
                <a:cs typeface="Calibri"/>
                <a:sym typeface="Calibri"/>
              </a:rPr>
              <a:t> ADJECTIVES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100" dirty="0">
              <a:solidFill>
                <a:srgbClr val="5700F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Imagen 2" descr="Icono&#10;&#10;Descripción generada automáticamente con confianza media">
            <a:extLst>
              <a:ext uri="{FF2B5EF4-FFF2-40B4-BE49-F238E27FC236}">
                <a16:creationId xmlns:a16="http://schemas.microsoft.com/office/drawing/2014/main" id="{E54C76B2-844D-41C2-A4EE-002E2A29499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43893" y="2311858"/>
            <a:ext cx="4904213" cy="4546142"/>
          </a:xfrm>
          <a:prstGeom prst="rect">
            <a:avLst/>
          </a:prstGeom>
        </p:spPr>
      </p:pic>
      <p:pic>
        <p:nvPicPr>
          <p:cNvPr id="5" name="Imagen 4" descr="Una pantalla negra&#10;&#10;Descripción generada automáticamente con confianza media">
            <a:extLst>
              <a:ext uri="{FF2B5EF4-FFF2-40B4-BE49-F238E27FC236}">
                <a16:creationId xmlns:a16="http://schemas.microsoft.com/office/drawing/2014/main" id="{6B91119B-D3B6-4897-8B2C-AB7E1818D0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882" y="1677636"/>
            <a:ext cx="5327915" cy="2864930"/>
          </a:xfrm>
          <a:prstGeom prst="rect">
            <a:avLst/>
          </a:prstGeom>
        </p:spPr>
      </p:pic>
      <p:pic>
        <p:nvPicPr>
          <p:cNvPr id="9" name="Imagen 8" descr="Una pantalla negra&#10;&#10;Descripción generada automáticamente con confianza media">
            <a:extLst>
              <a:ext uri="{FF2B5EF4-FFF2-40B4-BE49-F238E27FC236}">
                <a16:creationId xmlns:a16="http://schemas.microsoft.com/office/drawing/2014/main" id="{E9C63F5D-8792-4AF4-A17F-D1B9E9ADAF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4687070" y="1478470"/>
            <a:ext cx="5327914" cy="2864930"/>
          </a:xfrm>
          <a:prstGeom prst="rect">
            <a:avLst/>
          </a:prstGeom>
        </p:spPr>
      </p:pic>
      <p:pic>
        <p:nvPicPr>
          <p:cNvPr id="10" name="Imagen 9" descr="Una pantalla negra&#10;&#10;Descripción generada automáticamente con confianza media">
            <a:extLst>
              <a:ext uri="{FF2B5EF4-FFF2-40B4-BE49-F238E27FC236}">
                <a16:creationId xmlns:a16="http://schemas.microsoft.com/office/drawing/2014/main" id="{70AD1B5C-B2AD-4578-AD7A-84C60D9AD1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6933382" y="2514601"/>
            <a:ext cx="5327914" cy="2864930"/>
          </a:xfrm>
          <a:prstGeom prst="rect">
            <a:avLst/>
          </a:prstGeom>
        </p:spPr>
      </p:pic>
      <p:pic>
        <p:nvPicPr>
          <p:cNvPr id="12" name="Imagen 11" descr="Una pantalla negra&#10;&#10;Descripción generada automáticamente con confianza media">
            <a:extLst>
              <a:ext uri="{FF2B5EF4-FFF2-40B4-BE49-F238E27FC236}">
                <a16:creationId xmlns:a16="http://schemas.microsoft.com/office/drawing/2014/main" id="{4A3A66D9-29EB-4EA9-861F-BBC1E23CB2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96871" y="3320116"/>
            <a:ext cx="5327915" cy="2864930"/>
          </a:xfrm>
          <a:prstGeom prst="rect">
            <a:avLst/>
          </a:prstGeom>
        </p:spPr>
      </p:pic>
      <p:pic>
        <p:nvPicPr>
          <p:cNvPr id="13" name="Imagen 12" descr="Una pantalla negra&#10;&#10;Descripción generada automáticamente con confianza media">
            <a:extLst>
              <a:ext uri="{FF2B5EF4-FFF2-40B4-BE49-F238E27FC236}">
                <a16:creationId xmlns:a16="http://schemas.microsoft.com/office/drawing/2014/main" id="{3359FE61-759F-4F77-9A1F-A8CD5BC32F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7160958" y="3875849"/>
            <a:ext cx="5327914" cy="2864930"/>
          </a:xfrm>
          <a:prstGeom prst="rect">
            <a:avLst/>
          </a:prstGeom>
        </p:spPr>
      </p:pic>
      <p:sp>
        <p:nvSpPr>
          <p:cNvPr id="14" name="Google Shape;175;gdc3b5061d5_0_105">
            <a:extLst>
              <a:ext uri="{FF2B5EF4-FFF2-40B4-BE49-F238E27FC236}">
                <a16:creationId xmlns:a16="http://schemas.microsoft.com/office/drawing/2014/main" id="{24F60D75-1CE9-4FD0-B012-1AF9ACA16655}"/>
              </a:ext>
            </a:extLst>
          </p:cNvPr>
          <p:cNvSpPr txBox="1"/>
          <p:nvPr/>
        </p:nvSpPr>
        <p:spPr>
          <a:xfrm>
            <a:off x="1391862" y="2577464"/>
            <a:ext cx="3625885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CO" sz="2000" b="1" i="0" u="none" strike="noStrike" cap="none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My </a:t>
            </a:r>
            <a:r>
              <a:rPr lang="es-CO" sz="2000" b="1" i="0" u="none" strike="noStrike" cap="none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computer</a:t>
            </a:r>
            <a:r>
              <a:rPr lang="es-CO" sz="2000" b="1" i="0" u="none" strike="noStrike" cap="none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 is</a:t>
            </a:r>
            <a:r>
              <a:rPr lang="es-CO" sz="2000" b="1" i="0" u="none" strike="noStrike" cap="none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 </a:t>
            </a:r>
            <a:r>
              <a:rPr lang="es-CO" sz="2000" b="1" i="0" u="none" strike="noStrike" cap="none" dirty="0" err="1">
                <a:solidFill>
                  <a:srgbClr val="FF0062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bigger</a:t>
            </a:r>
            <a:r>
              <a:rPr lang="es-CO" sz="2000" b="1" i="0" u="none" strike="noStrike" cap="none" dirty="0">
                <a:solidFill>
                  <a:srgbClr val="FF0062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 </a:t>
            </a:r>
            <a:r>
              <a:rPr lang="es-CO" sz="2000" b="1" i="0" u="none" strike="noStrike" cap="none" dirty="0" err="1">
                <a:solidFill>
                  <a:srgbClr val="FF0062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than</a:t>
            </a:r>
            <a:r>
              <a:rPr lang="es-CO" sz="2000" b="1" i="0" u="none" strike="noStrike" cap="none" dirty="0">
                <a:solidFill>
                  <a:srgbClr val="FF0062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 </a:t>
            </a:r>
            <a:r>
              <a:rPr lang="es-CO" sz="2000" b="1" i="0" u="none" strike="noStrike" cap="none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yours</a:t>
            </a:r>
            <a:r>
              <a:rPr lang="es-CO" sz="2000" b="1" i="0" u="none" strike="noStrike" cap="none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.</a:t>
            </a:r>
            <a:endParaRPr sz="2000" b="1" i="0" u="none" strike="noStrike" cap="none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  <a:sym typeface="Arial"/>
            </a:endParaRPr>
          </a:p>
        </p:txBody>
      </p:sp>
      <p:sp>
        <p:nvSpPr>
          <p:cNvPr id="15" name="Google Shape;179;gdc3b5061d5_0_105">
            <a:extLst>
              <a:ext uri="{FF2B5EF4-FFF2-40B4-BE49-F238E27FC236}">
                <a16:creationId xmlns:a16="http://schemas.microsoft.com/office/drawing/2014/main" id="{AC0D4FEA-1F2C-4B84-806C-909BFAD55554}"/>
              </a:ext>
            </a:extLst>
          </p:cNvPr>
          <p:cNvSpPr txBox="1"/>
          <p:nvPr/>
        </p:nvSpPr>
        <p:spPr>
          <a:xfrm>
            <a:off x="5338832" y="2393652"/>
            <a:ext cx="3861891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CO" sz="2000" b="1" i="0" u="none" strike="noStrike" cap="none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My mouse is</a:t>
            </a:r>
            <a:r>
              <a:rPr lang="es-CO" sz="2000" b="1" i="0" u="none" strike="noStrike" cap="none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 </a:t>
            </a:r>
            <a:r>
              <a:rPr lang="es-CO" sz="2000" b="1" i="0" u="none" strike="noStrike" cap="none" dirty="0" err="1">
                <a:solidFill>
                  <a:srgbClr val="FF0062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smaller</a:t>
            </a:r>
            <a:r>
              <a:rPr lang="es-CO" sz="2000" b="1" i="0" u="none" strike="noStrike" cap="none" dirty="0">
                <a:solidFill>
                  <a:srgbClr val="FF0062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 </a:t>
            </a:r>
            <a:r>
              <a:rPr lang="es-CO" sz="2000" b="1" i="0" u="none" strike="noStrike" cap="none" dirty="0" err="1">
                <a:solidFill>
                  <a:srgbClr val="FF0062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than</a:t>
            </a:r>
            <a:r>
              <a:rPr lang="es-CO" sz="2000" b="1" i="0" u="none" strike="noStrike" cap="none" dirty="0">
                <a:solidFill>
                  <a:srgbClr val="FF0062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 </a:t>
            </a:r>
            <a:r>
              <a:rPr lang="es-CO" sz="2000" b="1" i="0" u="none" strike="noStrike" cap="none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my</a:t>
            </a:r>
            <a:r>
              <a:rPr lang="es-CO" sz="2000" b="1" i="0" u="none" strike="noStrike" cap="none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 </a:t>
            </a:r>
            <a:r>
              <a:rPr lang="es-CO" sz="2000" b="1" i="0" u="none" strike="noStrike" cap="none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boss</a:t>
            </a:r>
            <a:r>
              <a:rPr lang="es-CO" sz="2000" b="1" i="0" u="none" strike="noStrike" cap="none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 mouse.</a:t>
            </a:r>
            <a:endParaRPr sz="2000" b="1" i="0" u="none" strike="noStrike" cap="none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  <a:sym typeface="Arial"/>
            </a:endParaRPr>
          </a:p>
        </p:txBody>
      </p:sp>
      <p:sp>
        <p:nvSpPr>
          <p:cNvPr id="16" name="Google Shape;176;gdc3b5061d5_0_105">
            <a:extLst>
              <a:ext uri="{FF2B5EF4-FFF2-40B4-BE49-F238E27FC236}">
                <a16:creationId xmlns:a16="http://schemas.microsoft.com/office/drawing/2014/main" id="{C29E69C3-F85E-447C-9E97-49EC44697541}"/>
              </a:ext>
            </a:extLst>
          </p:cNvPr>
          <p:cNvSpPr txBox="1"/>
          <p:nvPr/>
        </p:nvSpPr>
        <p:spPr>
          <a:xfrm>
            <a:off x="1010861" y="4219944"/>
            <a:ext cx="3068125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CO" sz="2000" b="1" i="0" u="none" strike="noStrike" cap="none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Your</a:t>
            </a:r>
            <a:r>
              <a:rPr lang="es-CO" sz="2000" b="1" i="0" u="none" strike="noStrike" cap="none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 internet is</a:t>
            </a:r>
            <a:r>
              <a:rPr lang="es-CO" sz="2000" b="1" i="0" u="none" strike="noStrike" cap="none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 </a:t>
            </a:r>
            <a:r>
              <a:rPr lang="es-CO" sz="2000" b="1" i="0" u="none" strike="noStrike" cap="none" dirty="0">
                <a:solidFill>
                  <a:srgbClr val="FF0062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as </a:t>
            </a:r>
            <a:r>
              <a:rPr lang="es-CO" sz="2000" b="1" i="0" u="none" strike="noStrike" cap="none" dirty="0" err="1">
                <a:solidFill>
                  <a:srgbClr val="FF0062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fast</a:t>
            </a:r>
            <a:r>
              <a:rPr lang="es-CO" sz="2000" b="1" i="0" u="none" strike="noStrike" cap="none" dirty="0">
                <a:solidFill>
                  <a:srgbClr val="FF0062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 as</a:t>
            </a:r>
            <a:r>
              <a:rPr lang="es-CO" sz="2000" b="1" i="0" u="none" strike="noStrike" cap="none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 </a:t>
            </a:r>
            <a:r>
              <a:rPr lang="es-CO" sz="2000" b="1" i="0" u="none" strike="noStrike" cap="none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mine.</a:t>
            </a:r>
            <a:endParaRPr sz="2000" b="1" i="0" u="none" strike="noStrike" cap="none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  <a:sym typeface="Arial"/>
            </a:endParaRPr>
          </a:p>
        </p:txBody>
      </p:sp>
      <p:sp>
        <p:nvSpPr>
          <p:cNvPr id="18" name="Google Shape;180;gdc3b5061d5_0_105">
            <a:extLst>
              <a:ext uri="{FF2B5EF4-FFF2-40B4-BE49-F238E27FC236}">
                <a16:creationId xmlns:a16="http://schemas.microsoft.com/office/drawing/2014/main" id="{F68C12A6-5BA9-4D21-AD7C-B400451EBFAC}"/>
              </a:ext>
            </a:extLst>
          </p:cNvPr>
          <p:cNvSpPr txBox="1"/>
          <p:nvPr/>
        </p:nvSpPr>
        <p:spPr>
          <a:xfrm>
            <a:off x="7727401" y="4763828"/>
            <a:ext cx="4117037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CO" sz="2000" b="1" i="0" u="none" strike="noStrike" cap="none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iPhones</a:t>
            </a:r>
            <a:r>
              <a:rPr lang="es-CO" sz="2000" b="1" i="0" u="none" strike="noStrike" cap="none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 are</a:t>
            </a:r>
            <a:r>
              <a:rPr lang="es-CO" sz="2000" b="1" i="0" u="none" strike="noStrike" cap="none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 </a:t>
            </a:r>
            <a:r>
              <a:rPr lang="es-CO" sz="2000" b="1" i="0" u="none" strike="noStrike" cap="none" dirty="0">
                <a:solidFill>
                  <a:srgbClr val="FF0062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more </a:t>
            </a:r>
            <a:r>
              <a:rPr lang="es-CO" sz="2000" b="1" i="0" u="none" strike="noStrike" cap="none" dirty="0" err="1">
                <a:solidFill>
                  <a:srgbClr val="FF0062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expensive</a:t>
            </a:r>
            <a:r>
              <a:rPr lang="es-CO" sz="2000" b="1" i="0" u="none" strike="noStrike" cap="none" dirty="0">
                <a:solidFill>
                  <a:srgbClr val="FF0062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 </a:t>
            </a:r>
            <a:r>
              <a:rPr lang="es-CO" sz="2000" b="1" i="0" u="none" strike="noStrike" cap="none" dirty="0" err="1">
                <a:solidFill>
                  <a:srgbClr val="FF0062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than</a:t>
            </a:r>
            <a:r>
              <a:rPr lang="es-CO" sz="2000" b="1" i="0" u="none" strike="noStrike" cap="none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 </a:t>
            </a:r>
            <a:r>
              <a:rPr lang="es-CO" sz="2000" b="1" i="0" u="none" strike="noStrike" cap="none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motorolas.</a:t>
            </a:r>
            <a:endParaRPr sz="2000" b="1" i="0" u="none" strike="noStrike" cap="none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  <a:sym typeface="Arial"/>
            </a:endParaRPr>
          </a:p>
        </p:txBody>
      </p:sp>
      <p:sp>
        <p:nvSpPr>
          <p:cNvPr id="19" name="Google Shape;177;gdc3b5061d5_0_105">
            <a:extLst>
              <a:ext uri="{FF2B5EF4-FFF2-40B4-BE49-F238E27FC236}">
                <a16:creationId xmlns:a16="http://schemas.microsoft.com/office/drawing/2014/main" id="{7D529BA6-E4A0-4BA0-B053-A0CA2FC0402A}"/>
              </a:ext>
            </a:extLst>
          </p:cNvPr>
          <p:cNvSpPr txBox="1"/>
          <p:nvPr/>
        </p:nvSpPr>
        <p:spPr>
          <a:xfrm>
            <a:off x="7762782" y="3383602"/>
            <a:ext cx="3599817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CO" sz="2000" b="1" i="0" u="none" strike="noStrike" cap="none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The</a:t>
            </a:r>
            <a:r>
              <a:rPr lang="es-CO" sz="2000" b="1" i="0" u="none" strike="noStrike" cap="none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 Asus </a:t>
            </a:r>
            <a:r>
              <a:rPr lang="es-CO" sz="2000" b="1" i="0" u="none" strike="noStrike" cap="none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processor</a:t>
            </a:r>
            <a:r>
              <a:rPr lang="es-CO" sz="2000" b="1" i="0" u="none" strike="noStrike" cap="none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 </a:t>
            </a:r>
            <a:r>
              <a:rPr lang="es-CO" sz="2000" b="1" i="0" u="none" strike="noStrike" cap="none" dirty="0">
                <a:solidFill>
                  <a:srgbClr val="FF0062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is </a:t>
            </a:r>
            <a:r>
              <a:rPr lang="es-CO" sz="2000" b="1" i="0" u="none" strike="noStrike" cap="none" dirty="0" err="1">
                <a:solidFill>
                  <a:srgbClr val="FF0062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faster</a:t>
            </a:r>
            <a:r>
              <a:rPr lang="es-CO" sz="2000" b="1" i="0" u="none" strike="noStrike" cap="none" dirty="0">
                <a:solidFill>
                  <a:srgbClr val="FF0062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 </a:t>
            </a:r>
            <a:r>
              <a:rPr lang="es-CO" sz="2000" b="1" i="0" u="none" strike="noStrike" cap="none" dirty="0" err="1">
                <a:solidFill>
                  <a:srgbClr val="FF0062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than</a:t>
            </a:r>
            <a:r>
              <a:rPr lang="es-CO" sz="2000" b="1" i="0" u="none" strike="noStrike" cap="none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 </a:t>
            </a:r>
            <a:r>
              <a:rPr lang="es-CO" sz="2000" b="1" i="0" u="none" strike="noStrike" cap="none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the</a:t>
            </a:r>
            <a:r>
              <a:rPr lang="es-CO" sz="2000" b="1" i="0" u="none" strike="noStrike" cap="none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 HP </a:t>
            </a:r>
            <a:r>
              <a:rPr lang="es-CO" sz="2000" b="1" i="0" u="none" strike="noStrike" cap="none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processor</a:t>
            </a:r>
            <a:r>
              <a:rPr lang="es-CO" sz="2000" b="1" i="0" u="none" strike="noStrike" cap="none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.</a:t>
            </a:r>
            <a:endParaRPr sz="2000" b="1" i="0" u="none" strike="noStrike" cap="none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806925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1191A36-CCB6-4BFD-A268-BE3A1C83D1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86" y="-17579"/>
            <a:ext cx="12283486" cy="6910385"/>
          </a:xfrm>
          <a:prstGeom prst="rect">
            <a:avLst/>
          </a:prstGeom>
        </p:spPr>
      </p:pic>
      <p:sp>
        <p:nvSpPr>
          <p:cNvPr id="91" name="Google Shape;91;p4"/>
          <p:cNvSpPr txBox="1"/>
          <p:nvPr/>
        </p:nvSpPr>
        <p:spPr>
          <a:xfrm>
            <a:off x="1048578" y="1241092"/>
            <a:ext cx="10094843" cy="908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lnSpc>
                <a:spcPct val="90000"/>
              </a:lnSpc>
              <a:buClr>
                <a:schemeClr val="dk1"/>
              </a:buClr>
              <a:buSzPct val="100000"/>
            </a:pPr>
            <a:r>
              <a:rPr lang="es-CO" sz="4400" dirty="0">
                <a:solidFill>
                  <a:srgbClr val="5700FE"/>
                </a:solidFill>
                <a:latin typeface="Arial Black" panose="020B0A04020102020204" pitchFamily="34" charset="0"/>
                <a:cs typeface="Calibri"/>
                <a:sym typeface="Calibri"/>
              </a:rPr>
              <a:t>ADJECTIVES WITH </a:t>
            </a:r>
            <a:r>
              <a:rPr lang="es-CO" sz="4400" dirty="0">
                <a:solidFill>
                  <a:srgbClr val="FF0062"/>
                </a:solidFill>
                <a:latin typeface="Arial Black" panose="020B0A04020102020204" pitchFamily="34" charset="0"/>
                <a:cs typeface="Calibri"/>
                <a:sym typeface="Calibri"/>
              </a:rPr>
              <a:t>1 SYLLABLE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lang="es-CO" sz="1100" dirty="0">
              <a:solidFill>
                <a:srgbClr val="5700F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6" name="Google Shape;188;gdc3b5061d5_0_124">
            <a:extLst>
              <a:ext uri="{FF2B5EF4-FFF2-40B4-BE49-F238E27FC236}">
                <a16:creationId xmlns:a16="http://schemas.microsoft.com/office/drawing/2014/main" id="{B7F0422A-9AE4-44BD-BA68-6207C36247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95335035"/>
              </p:ext>
            </p:extLst>
          </p:nvPr>
        </p:nvGraphicFramePr>
        <p:xfrm>
          <a:off x="1718400" y="2310096"/>
          <a:ext cx="8663714" cy="3657680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43318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31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s-CO" sz="2400" b="1" u="none" strike="noStrike" cap="none" dirty="0">
                          <a:solidFill>
                            <a:srgbClr val="FF0062"/>
                          </a:solidFill>
                          <a:sym typeface="Arial"/>
                        </a:rPr>
                        <a:t>SMALL</a:t>
                      </a:r>
                      <a:endParaRPr sz="1400" b="1" i="0" u="none" strike="noStrike" cap="none" dirty="0">
                        <a:solidFill>
                          <a:srgbClr val="FF0062"/>
                        </a:solidFill>
                        <a:latin typeface="Calibri Light" panose="020F0302020204030204" pitchFamily="34" charset="0"/>
                        <a:ea typeface="Arial"/>
                        <a:cs typeface="Calibri Light" panose="020F03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s-CO" sz="2400" b="1" u="none" strike="noStrike" cap="none" dirty="0">
                          <a:solidFill>
                            <a:srgbClr val="FF0062"/>
                          </a:solidFill>
                          <a:sym typeface="Arial"/>
                        </a:rPr>
                        <a:t> SMALLER THAN</a:t>
                      </a:r>
                      <a:endParaRPr sz="1400" b="1" i="0" u="none" strike="noStrike" cap="none" dirty="0">
                        <a:solidFill>
                          <a:srgbClr val="FF0062"/>
                        </a:solidFill>
                        <a:latin typeface="Calibri Light" panose="020F0302020204030204" pitchFamily="34" charset="0"/>
                        <a:ea typeface="Arial"/>
                        <a:cs typeface="Calibri Light" panose="020F03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s-CO" sz="2400" b="1" u="none" strike="noStrike" cap="none" dirty="0">
                          <a:solidFill>
                            <a:schemeClr val="tx1"/>
                          </a:solidFill>
                          <a:sym typeface="Arial"/>
                        </a:rPr>
                        <a:t>BIG</a:t>
                      </a:r>
                      <a:endParaRPr sz="1400" b="1" i="0" u="none" strike="noStrike" cap="none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Arial"/>
                        <a:cs typeface="Calibri Light" panose="020F03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b="1" dirty="0">
                          <a:sym typeface="Arial"/>
                        </a:rPr>
                        <a:t>BI</a:t>
                      </a:r>
                      <a:r>
                        <a:rPr lang="es-CO" sz="2200" b="1" dirty="0">
                          <a:solidFill>
                            <a:srgbClr val="FF0062"/>
                          </a:solidFill>
                          <a:sym typeface="Arial"/>
                        </a:rPr>
                        <a:t>GG</a:t>
                      </a:r>
                      <a:r>
                        <a:rPr lang="es-CO" b="1" dirty="0">
                          <a:sym typeface="Arial"/>
                        </a:rPr>
                        <a:t>ER THAN</a:t>
                      </a:r>
                      <a:endParaRPr b="1" dirty="0">
                        <a:latin typeface="Calibri Light" panose="020F0302020204030204" pitchFamily="34" charset="0"/>
                        <a:ea typeface="Arial"/>
                        <a:cs typeface="Calibri Light" panose="020F03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s-CO" sz="2400" b="1" u="none" strike="noStrike" cap="none">
                          <a:solidFill>
                            <a:schemeClr val="tx1"/>
                          </a:solidFill>
                          <a:sym typeface="Arial"/>
                        </a:rPr>
                        <a:t>SHORT</a:t>
                      </a:r>
                      <a:endParaRPr sz="1400" b="1" i="0" u="none" strike="noStrike" cap="none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Arial"/>
                        <a:cs typeface="Calibri Light" panose="020F03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i="0" u="none" strike="noStrike" cap="none">
                        <a:latin typeface="Calibri Light" panose="020F0302020204030204" pitchFamily="34" charset="0"/>
                        <a:ea typeface="Arial"/>
                        <a:cs typeface="Calibri Light" panose="020F03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s-CO" sz="2400" b="1" u="none" strike="noStrike" cap="none">
                          <a:solidFill>
                            <a:schemeClr val="tx1"/>
                          </a:solidFill>
                          <a:sym typeface="Arial"/>
                        </a:rPr>
                        <a:t>HOT</a:t>
                      </a:r>
                      <a:endParaRPr sz="1400" b="1" i="0" u="none" strike="noStrike" cap="none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Arial"/>
                        <a:cs typeface="Calibri Light" panose="020F03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b="1" dirty="0">
                          <a:sym typeface="Arial"/>
                        </a:rPr>
                        <a:t>HO</a:t>
                      </a:r>
                      <a:r>
                        <a:rPr lang="es-CO" sz="2100" b="1" dirty="0">
                          <a:solidFill>
                            <a:srgbClr val="FF0062"/>
                          </a:solidFill>
                          <a:sym typeface="Arial"/>
                        </a:rPr>
                        <a:t>TT</a:t>
                      </a:r>
                      <a:r>
                        <a:rPr lang="es-CO" b="1" dirty="0">
                          <a:sym typeface="Arial"/>
                        </a:rPr>
                        <a:t>ER THAN</a:t>
                      </a:r>
                      <a:endParaRPr sz="1400" b="1" i="0" u="none" strike="noStrike" cap="none" dirty="0">
                        <a:latin typeface="Calibri Light" panose="020F0302020204030204" pitchFamily="34" charset="0"/>
                        <a:ea typeface="Arial"/>
                        <a:cs typeface="Calibri Light" panose="020F03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s-CO" sz="2400" b="1" u="none" strike="noStrike" cap="none">
                          <a:solidFill>
                            <a:schemeClr val="tx1"/>
                          </a:solidFill>
                          <a:sym typeface="Arial"/>
                        </a:rPr>
                        <a:t>COLD</a:t>
                      </a:r>
                      <a:endParaRPr sz="1400" b="1" i="0" u="none" strike="noStrike" cap="none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Arial"/>
                        <a:cs typeface="Calibri Light" panose="020F03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i="0" u="none" strike="noStrike" cap="none" dirty="0">
                        <a:latin typeface="Calibri Light" panose="020F0302020204030204" pitchFamily="34" charset="0"/>
                        <a:ea typeface="Arial"/>
                        <a:cs typeface="Calibri Light" panose="020F03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s-CO" sz="2400" b="1" u="none" strike="noStrike" cap="none">
                          <a:solidFill>
                            <a:schemeClr val="tx1"/>
                          </a:solidFill>
                          <a:sym typeface="Arial"/>
                        </a:rPr>
                        <a:t>TALL</a:t>
                      </a:r>
                      <a:endParaRPr sz="1400" b="1" i="0" u="none" strike="noStrike" cap="none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Arial"/>
                        <a:cs typeface="Calibri Light" panose="020F03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i="0" u="none" strike="noStrike" cap="none">
                        <a:latin typeface="Calibri Light" panose="020F0302020204030204" pitchFamily="34" charset="0"/>
                        <a:ea typeface="Arial"/>
                        <a:cs typeface="Calibri Light" panose="020F03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s-CO" sz="2400" b="1" u="none" strike="noStrike" cap="none">
                          <a:solidFill>
                            <a:schemeClr val="tx1"/>
                          </a:solidFill>
                          <a:sym typeface="Arial"/>
                        </a:rPr>
                        <a:t>FAT</a:t>
                      </a:r>
                      <a:endParaRPr sz="1400" b="1" i="0" u="none" strike="noStrike" cap="none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Arial"/>
                        <a:cs typeface="Calibri Light" panose="020F03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i="0" u="none" strike="noStrike" cap="none" dirty="0">
                        <a:latin typeface="Calibri Light" panose="020F0302020204030204" pitchFamily="34" charset="0"/>
                        <a:ea typeface="Arial"/>
                        <a:cs typeface="Calibri Light" panose="020F03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s-CO" sz="2400" b="1" u="none" strike="noStrike" cap="none" dirty="0">
                          <a:solidFill>
                            <a:schemeClr val="tx1"/>
                          </a:solidFill>
                          <a:sym typeface="Arial"/>
                        </a:rPr>
                        <a:t>SAD</a:t>
                      </a:r>
                      <a:endParaRPr sz="1400" b="1" i="0" u="none" strike="noStrike" cap="none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Arial"/>
                        <a:cs typeface="Calibri Light" panose="020F03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i="0" u="none" strike="noStrike" cap="none" dirty="0">
                        <a:latin typeface="Calibri Light" panose="020F0302020204030204" pitchFamily="34" charset="0"/>
                        <a:ea typeface="Arial"/>
                        <a:cs typeface="Calibri Light" panose="020F03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38559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1191A36-CCB6-4BFD-A268-BE3A1C83D1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86" y="-17579"/>
            <a:ext cx="12283486" cy="6910385"/>
          </a:xfrm>
          <a:prstGeom prst="rect">
            <a:avLst/>
          </a:prstGeom>
        </p:spPr>
      </p:pic>
      <p:sp>
        <p:nvSpPr>
          <p:cNvPr id="91" name="Google Shape;91;p4"/>
          <p:cNvSpPr txBox="1"/>
          <p:nvPr/>
        </p:nvSpPr>
        <p:spPr>
          <a:xfrm>
            <a:off x="1048578" y="1241092"/>
            <a:ext cx="10094843" cy="908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000" b="1" i="0" u="none" strike="noStrike" cap="none" dirty="0">
                <a:solidFill>
                  <a:srgbClr val="5700FE"/>
                </a:solidFill>
                <a:latin typeface="Arial Black" panose="020B0A04020102020204" pitchFamily="34" charset="0"/>
                <a:sym typeface="Arial"/>
              </a:rPr>
              <a:t>ADJECTIVES WITH </a:t>
            </a:r>
            <a:r>
              <a:rPr lang="en-US" sz="4000" b="1" i="0" u="none" strike="noStrike" cap="none" dirty="0">
                <a:solidFill>
                  <a:srgbClr val="FF0062"/>
                </a:solidFill>
                <a:latin typeface="Arial Black" panose="020B0A04020102020204" pitchFamily="34" charset="0"/>
                <a:sym typeface="Arial"/>
              </a:rPr>
              <a:t>2 SYLLABLES</a:t>
            </a:r>
            <a:r>
              <a:rPr lang="en-US" sz="4000" b="1" i="0" u="none" strike="noStrike" cap="none" dirty="0">
                <a:solidFill>
                  <a:srgbClr val="5700FE"/>
                </a:solidFill>
                <a:latin typeface="Arial Black" panose="020B0A04020102020204" pitchFamily="34" charset="0"/>
                <a:sym typeface="Arial"/>
              </a:rPr>
              <a:t>, ENDING IN </a:t>
            </a:r>
            <a:r>
              <a:rPr lang="en-US" sz="4000" b="1" i="0" u="none" strike="noStrike" cap="none" dirty="0">
                <a:solidFill>
                  <a:srgbClr val="FF0062"/>
                </a:solidFill>
                <a:latin typeface="Arial Black" panose="020B0A04020102020204" pitchFamily="34" charset="0"/>
                <a:sym typeface="Arial"/>
              </a:rPr>
              <a:t>Y</a:t>
            </a:r>
            <a:r>
              <a:rPr lang="en-US" sz="4000" b="1" i="0" u="none" strike="noStrike" cap="none" dirty="0">
                <a:solidFill>
                  <a:srgbClr val="5700FE"/>
                </a:solidFill>
                <a:latin typeface="Arial Black" panose="020B0A04020102020204" pitchFamily="34" charset="0"/>
                <a:sym typeface="Arial"/>
              </a:rPr>
              <a:t> </a:t>
            </a:r>
            <a:r>
              <a:rPr lang="en-US" sz="4000" b="1" dirty="0">
                <a:solidFill>
                  <a:srgbClr val="5700FE"/>
                </a:solidFill>
                <a:latin typeface="Arial Black" panose="020B0A04020102020204" pitchFamily="34" charset="0"/>
              </a:rPr>
              <a:t>- </a:t>
            </a:r>
            <a:r>
              <a:rPr lang="en-US" sz="4000" b="1" i="0" u="none" strike="noStrike" cap="none" dirty="0">
                <a:solidFill>
                  <a:srgbClr val="5700FE"/>
                </a:solidFill>
                <a:latin typeface="Arial Black" panose="020B0A04020102020204" pitchFamily="34" charset="0"/>
                <a:sym typeface="Arial"/>
              </a:rPr>
              <a:t>IER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lang="es-CO" sz="1050" dirty="0">
              <a:solidFill>
                <a:srgbClr val="5700F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7" name="Google Shape;197;gdc3b5061d5_0_132">
            <a:extLst>
              <a:ext uri="{FF2B5EF4-FFF2-40B4-BE49-F238E27FC236}">
                <a16:creationId xmlns:a16="http://schemas.microsoft.com/office/drawing/2014/main" id="{6F4E8B46-F2CD-4653-B446-3455EC4408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85042903"/>
              </p:ext>
            </p:extLst>
          </p:nvPr>
        </p:nvGraphicFramePr>
        <p:xfrm>
          <a:off x="2058757" y="2692154"/>
          <a:ext cx="8074484" cy="3657680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40372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72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s-CO" sz="2400" b="1" u="none" strike="noStrike" cap="none">
                          <a:solidFill>
                            <a:srgbClr val="FF0062"/>
                          </a:solidFill>
                          <a:sym typeface="Arial"/>
                        </a:rPr>
                        <a:t>BUSY</a:t>
                      </a:r>
                      <a:endParaRPr sz="1400" b="1" i="0" u="none" strike="noStrike" cap="none">
                        <a:solidFill>
                          <a:srgbClr val="FF0062"/>
                        </a:solidFill>
                        <a:latin typeface="Calibri Light" panose="020F0302020204030204" pitchFamily="34" charset="0"/>
                        <a:ea typeface="Arial"/>
                        <a:cs typeface="Calibri Light" panose="020F03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s-CO" sz="2400" b="1" u="none" strike="noStrike" cap="none" dirty="0">
                          <a:solidFill>
                            <a:srgbClr val="FF0062"/>
                          </a:solidFill>
                          <a:sym typeface="Arial"/>
                        </a:rPr>
                        <a:t>BUSIER THAN</a:t>
                      </a:r>
                      <a:endParaRPr sz="1400" b="1" i="0" u="none" strike="noStrike" cap="none" dirty="0">
                        <a:solidFill>
                          <a:srgbClr val="FF0062"/>
                        </a:solidFill>
                        <a:latin typeface="Calibri Light" panose="020F0302020204030204" pitchFamily="34" charset="0"/>
                        <a:ea typeface="Arial"/>
                        <a:cs typeface="Calibri Light" panose="020F03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s-CO" sz="2400" b="1" u="none" strike="noStrike" cap="none">
                          <a:solidFill>
                            <a:schemeClr val="tx1"/>
                          </a:solidFill>
                          <a:sym typeface="Arial"/>
                        </a:rPr>
                        <a:t>HAPPY</a:t>
                      </a:r>
                      <a:endParaRPr sz="1400" b="1" i="0" u="none" strike="noStrike" cap="none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Arial"/>
                        <a:cs typeface="Calibri Light" panose="020F03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800" b="1" dirty="0">
                          <a:solidFill>
                            <a:schemeClr val="tx1"/>
                          </a:solidFill>
                          <a:sym typeface="Arial"/>
                        </a:rPr>
                        <a:t>HAPP</a:t>
                      </a:r>
                      <a:r>
                        <a:rPr lang="es-CO" sz="1800" b="1" dirty="0">
                          <a:solidFill>
                            <a:srgbClr val="FF0062"/>
                          </a:solidFill>
                          <a:sym typeface="Arial"/>
                        </a:rPr>
                        <a:t>I</a:t>
                      </a:r>
                      <a:r>
                        <a:rPr lang="es-CO" sz="1800" b="1" dirty="0">
                          <a:solidFill>
                            <a:schemeClr val="tx1"/>
                          </a:solidFill>
                          <a:sym typeface="Arial"/>
                        </a:rPr>
                        <a:t>ER THAN</a:t>
                      </a:r>
                      <a:endParaRPr sz="1800" b="1" i="0" u="none" strike="noStrike" cap="none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Arial"/>
                        <a:cs typeface="Calibri Light" panose="020F03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s-CO" sz="2400" b="1" u="none" strike="noStrike" cap="none">
                          <a:solidFill>
                            <a:schemeClr val="tx1"/>
                          </a:solidFill>
                          <a:sym typeface="Arial"/>
                        </a:rPr>
                        <a:t>DIRTY</a:t>
                      </a:r>
                      <a:endParaRPr sz="1400" b="1" i="0" u="none" strike="noStrike" cap="none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Arial"/>
                        <a:cs typeface="Calibri Light" panose="020F03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i="0" u="none" strike="noStrike" cap="none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Arial"/>
                        <a:cs typeface="Calibri Light" panose="020F03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s-CO" sz="2400" b="1" u="none" strike="noStrike" cap="none" dirty="0">
                          <a:solidFill>
                            <a:schemeClr val="tx1"/>
                          </a:solidFill>
                          <a:sym typeface="Arial"/>
                        </a:rPr>
                        <a:t>NOISY</a:t>
                      </a:r>
                      <a:endParaRPr sz="1400" b="1" i="0" u="none" strike="noStrike" cap="none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Arial"/>
                        <a:cs typeface="Calibri Light" panose="020F03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i="0" u="none" strike="noStrike" cap="none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Arial"/>
                        <a:cs typeface="Calibri Light" panose="020F03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s-CO" sz="2400" b="1" u="none" strike="noStrike" cap="none" dirty="0">
                          <a:solidFill>
                            <a:schemeClr val="tx1"/>
                          </a:solidFill>
                          <a:sym typeface="Arial"/>
                        </a:rPr>
                        <a:t>CRAZY</a:t>
                      </a:r>
                      <a:endParaRPr sz="1400" b="1" i="0" u="none" strike="noStrike" cap="none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Arial"/>
                        <a:cs typeface="Calibri Light" panose="020F03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i="0" u="none" strike="noStrike" cap="none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Arial"/>
                        <a:cs typeface="Calibri Light" panose="020F03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s-CO" sz="2400" b="1" u="none" strike="noStrike" cap="none">
                          <a:solidFill>
                            <a:schemeClr val="tx1"/>
                          </a:solidFill>
                          <a:sym typeface="Arial"/>
                        </a:rPr>
                        <a:t>LAZY</a:t>
                      </a:r>
                      <a:endParaRPr sz="1400" b="1" i="0" u="none" strike="noStrike" cap="none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Arial"/>
                        <a:cs typeface="Calibri Light" panose="020F03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i="0" u="none" strike="noStrike" cap="none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Arial"/>
                        <a:cs typeface="Calibri Light" panose="020F03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s-CO" sz="2400" b="1" u="none" strike="noStrike" cap="none">
                          <a:solidFill>
                            <a:schemeClr val="tx1"/>
                          </a:solidFill>
                          <a:sym typeface="Arial"/>
                        </a:rPr>
                        <a:t>TINY</a:t>
                      </a:r>
                      <a:endParaRPr sz="1400" b="1" i="0" u="none" strike="noStrike" cap="none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Arial"/>
                        <a:cs typeface="Calibri Light" panose="020F03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i="0" u="none" strike="noStrike" cap="none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Arial"/>
                        <a:cs typeface="Calibri Light" panose="020F03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s-CO" sz="2400" b="1" u="none" strike="noStrike" cap="none">
                          <a:solidFill>
                            <a:schemeClr val="tx1"/>
                          </a:solidFill>
                          <a:sym typeface="Arial"/>
                        </a:rPr>
                        <a:t>MESSY</a:t>
                      </a:r>
                      <a:endParaRPr sz="1400" b="1" i="0" u="none" strike="noStrike" cap="none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Arial"/>
                        <a:cs typeface="Calibri Light" panose="020F03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i="0" u="none" strike="noStrike" cap="none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Arial"/>
                        <a:cs typeface="Calibri Light" panose="020F03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14836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1191A36-CCB6-4BFD-A268-BE3A1C83D1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86" y="-17579"/>
            <a:ext cx="12283486" cy="6910385"/>
          </a:xfrm>
          <a:prstGeom prst="rect">
            <a:avLst/>
          </a:prstGeom>
        </p:spPr>
      </p:pic>
      <p:sp>
        <p:nvSpPr>
          <p:cNvPr id="91" name="Google Shape;91;p4"/>
          <p:cNvSpPr txBox="1"/>
          <p:nvPr/>
        </p:nvSpPr>
        <p:spPr>
          <a:xfrm>
            <a:off x="1048578" y="987873"/>
            <a:ext cx="10094843" cy="908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000" b="1" i="0" u="none" strike="noStrike" cap="none" dirty="0">
                <a:solidFill>
                  <a:srgbClr val="5700FE"/>
                </a:solidFill>
                <a:latin typeface="Arial Black" panose="020B0A04020102020204" pitchFamily="34" charset="0"/>
                <a:sym typeface="Arial"/>
              </a:rPr>
              <a:t>ADJECTIVES WITH </a:t>
            </a:r>
            <a:r>
              <a:rPr lang="en-US" sz="4000" b="1" i="0" u="none" strike="noStrike" cap="none" dirty="0">
                <a:solidFill>
                  <a:srgbClr val="FF0062"/>
                </a:solidFill>
                <a:latin typeface="Arial Black" panose="020B0A04020102020204" pitchFamily="34" charset="0"/>
                <a:sym typeface="Arial"/>
              </a:rPr>
              <a:t>2</a:t>
            </a:r>
            <a:r>
              <a:rPr lang="en-US" sz="4000" b="1" i="0" u="none" strike="noStrike" cap="none" dirty="0">
                <a:solidFill>
                  <a:srgbClr val="5700FE"/>
                </a:solidFill>
                <a:latin typeface="Arial Black" panose="020B0A04020102020204" pitchFamily="34" charset="0"/>
                <a:sym typeface="Arial"/>
              </a:rPr>
              <a:t> OR </a:t>
            </a:r>
            <a:r>
              <a:rPr lang="en-US" sz="4000" b="1" i="0" u="none" strike="noStrike" cap="none" dirty="0">
                <a:solidFill>
                  <a:srgbClr val="FF0062"/>
                </a:solidFill>
                <a:latin typeface="Arial Black" panose="020B0A04020102020204" pitchFamily="34" charset="0"/>
                <a:sym typeface="Arial"/>
              </a:rPr>
              <a:t>MORE SYLLABLES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lang="es-CO" sz="1050" dirty="0">
              <a:solidFill>
                <a:srgbClr val="5700F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6" name="Google Shape;206;gdc3b5061d5_0_140">
            <a:extLst>
              <a:ext uri="{FF2B5EF4-FFF2-40B4-BE49-F238E27FC236}">
                <a16:creationId xmlns:a16="http://schemas.microsoft.com/office/drawing/2014/main" id="{6D26684D-15D0-4595-BA87-74979426AD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178653"/>
              </p:ext>
            </p:extLst>
          </p:nvPr>
        </p:nvGraphicFramePr>
        <p:xfrm>
          <a:off x="1392042" y="2407591"/>
          <a:ext cx="9316430" cy="3657680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46582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582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705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s-CO" sz="2400" b="1" u="none" strike="noStrike" cap="none" dirty="0">
                          <a:solidFill>
                            <a:srgbClr val="FF0062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  <a:sym typeface="Arial"/>
                        </a:rPr>
                        <a:t>EXPENSIVE</a:t>
                      </a:r>
                      <a:endParaRPr sz="1400" b="1" i="0" u="none" strike="noStrike" cap="none" dirty="0">
                        <a:solidFill>
                          <a:srgbClr val="FF0062"/>
                        </a:solidFill>
                        <a:latin typeface="Calibri Light" panose="020F0302020204030204" pitchFamily="34" charset="0"/>
                        <a:ea typeface="Arial"/>
                        <a:cs typeface="Calibri Light" panose="020F03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s-CO" sz="2400" b="1" u="none" strike="noStrike" cap="none" dirty="0">
                          <a:solidFill>
                            <a:srgbClr val="FF0062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  <a:sym typeface="Arial"/>
                        </a:rPr>
                        <a:t>MORE EXPENSIVE THAN</a:t>
                      </a:r>
                      <a:endParaRPr sz="1400" b="1" i="0" u="none" strike="noStrike" cap="none" dirty="0">
                        <a:solidFill>
                          <a:srgbClr val="FF0062"/>
                        </a:solidFill>
                        <a:latin typeface="Calibri Light" panose="020F0302020204030204" pitchFamily="34" charset="0"/>
                        <a:ea typeface="Arial"/>
                        <a:cs typeface="Calibri Light" panose="020F03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05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s-CO" sz="2400" b="1" u="none" strike="noStrike" cap="none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  <a:sym typeface="Arial"/>
                        </a:rPr>
                        <a:t>IMPORTANT</a:t>
                      </a:r>
                      <a:endParaRPr sz="1400" b="1" i="0" u="none" strike="noStrike" cap="none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Arial"/>
                        <a:cs typeface="Calibri Light" panose="020F03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i="0" u="none" strike="noStrike" cap="none" dirty="0">
                        <a:latin typeface="Calibri Light" panose="020F0302020204030204" pitchFamily="34" charset="0"/>
                        <a:ea typeface="Arial"/>
                        <a:cs typeface="Calibri Light" panose="020F03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705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s-CO" sz="2400" b="1" u="none" strike="noStrike" cap="none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  <a:sym typeface="Arial"/>
                        </a:rPr>
                        <a:t>DANGEROUS</a:t>
                      </a:r>
                      <a:endParaRPr sz="1400" b="1" i="0" u="none" strike="noStrike" cap="none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Arial"/>
                        <a:cs typeface="Calibri Light" panose="020F03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i="0" u="none" strike="noStrike" cap="none">
                        <a:latin typeface="Calibri Light" panose="020F0302020204030204" pitchFamily="34" charset="0"/>
                        <a:ea typeface="Arial"/>
                        <a:cs typeface="Calibri Light" panose="020F03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705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s-CO" sz="2400" b="1" u="none" strike="noStrike" cap="none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  <a:sym typeface="Arial"/>
                        </a:rPr>
                        <a:t>INTELLIGENT</a:t>
                      </a:r>
                      <a:endParaRPr sz="1400" b="1" i="0" u="none" strike="noStrike" cap="none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Arial"/>
                        <a:cs typeface="Calibri Light" panose="020F03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i="0" u="none" strike="noStrike" cap="none">
                        <a:latin typeface="Calibri Light" panose="020F0302020204030204" pitchFamily="34" charset="0"/>
                        <a:ea typeface="Arial"/>
                        <a:cs typeface="Calibri Light" panose="020F03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705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s-CO" sz="2400" b="1" u="none" strike="noStrike" cap="none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  <a:sym typeface="Arial"/>
                        </a:rPr>
                        <a:t>POPULAR</a:t>
                      </a:r>
                      <a:endParaRPr sz="1400" b="1" i="0" u="none" strike="noStrike" cap="none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Arial"/>
                        <a:cs typeface="Calibri Light" panose="020F03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800" b="1" dirty="0">
                          <a:solidFill>
                            <a:srgbClr val="FF0062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  <a:sym typeface="Arial"/>
                        </a:rPr>
                        <a:t>MORE</a:t>
                      </a:r>
                      <a:r>
                        <a:rPr lang="es-CO" sz="1800" b="1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  <a:sym typeface="Arial"/>
                        </a:rPr>
                        <a:t> POPULAR </a:t>
                      </a:r>
                      <a:r>
                        <a:rPr lang="es-CO" sz="1800" b="1" dirty="0">
                          <a:solidFill>
                            <a:srgbClr val="FF0062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  <a:sym typeface="Arial"/>
                        </a:rPr>
                        <a:t>THAN</a:t>
                      </a:r>
                      <a:endParaRPr sz="1800" b="1" i="0" u="none" strike="noStrike" cap="none" dirty="0">
                        <a:solidFill>
                          <a:srgbClr val="FF0062"/>
                        </a:solidFill>
                        <a:latin typeface="Calibri Light" panose="020F0302020204030204" pitchFamily="34" charset="0"/>
                        <a:ea typeface="Arial"/>
                        <a:cs typeface="Calibri Light" panose="020F03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705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s-CO" sz="2400" b="1" u="none" strike="noStrike" cap="none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  <a:sym typeface="Arial"/>
                        </a:rPr>
                        <a:t>MODERN</a:t>
                      </a:r>
                      <a:endParaRPr sz="1400" b="1" i="0" u="none" strike="noStrike" cap="none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Arial"/>
                        <a:cs typeface="Calibri Light" panose="020F03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800" b="1" i="0" u="none" strike="noStrike" cap="none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Arial"/>
                        <a:cs typeface="Calibri Light" panose="020F03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705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s-CO" sz="2400" b="1" u="none" strike="noStrike" cap="none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  <a:sym typeface="Arial"/>
                        </a:rPr>
                        <a:t>BEAUTIFUL</a:t>
                      </a:r>
                      <a:endParaRPr sz="1400" b="1" i="0" u="none" strike="noStrike" cap="none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Arial"/>
                        <a:cs typeface="Calibri Light" panose="020F03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800" b="1" i="0" u="none" strike="noStrike" cap="none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Arial"/>
                        <a:cs typeface="Calibri Light" panose="020F03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705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s-CO" sz="2400" b="1" u="none" strike="noStrike" cap="none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  <a:sym typeface="Arial"/>
                        </a:rPr>
                        <a:t>SUCCESSFUL</a:t>
                      </a:r>
                      <a:endParaRPr sz="1400" b="1" i="0" u="none" strike="noStrike" cap="none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Arial"/>
                        <a:cs typeface="Calibri Light" panose="020F03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800" b="1" dirty="0">
                          <a:solidFill>
                            <a:srgbClr val="FF0062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  <a:sym typeface="Arial"/>
                        </a:rPr>
                        <a:t>MORE</a:t>
                      </a:r>
                      <a:r>
                        <a:rPr lang="es-CO" sz="1800" b="1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  <a:sym typeface="Arial"/>
                        </a:rPr>
                        <a:t> SUCCESFUL </a:t>
                      </a:r>
                      <a:r>
                        <a:rPr lang="es-CO" sz="1800" b="1" dirty="0">
                          <a:solidFill>
                            <a:srgbClr val="FF0062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  <a:sym typeface="Arial"/>
                        </a:rPr>
                        <a:t>THAN</a:t>
                      </a:r>
                      <a:endParaRPr sz="1800" b="1" i="0" u="none" strike="noStrike" cap="none" dirty="0">
                        <a:solidFill>
                          <a:srgbClr val="FF0062"/>
                        </a:solidFill>
                        <a:latin typeface="Calibri Light" panose="020F0302020204030204" pitchFamily="34" charset="0"/>
                        <a:ea typeface="Arial"/>
                        <a:cs typeface="Calibri Light" panose="020F03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70325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0A336AC-8BDC-4DB9-B75D-0CF41A498E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86" y="-17579"/>
            <a:ext cx="12283486" cy="6910385"/>
          </a:xfrm>
          <a:prstGeom prst="rect">
            <a:avLst/>
          </a:prstGeom>
        </p:spPr>
      </p:pic>
      <p:sp>
        <p:nvSpPr>
          <p:cNvPr id="91" name="Google Shape;91;p4"/>
          <p:cNvSpPr txBox="1"/>
          <p:nvPr/>
        </p:nvSpPr>
        <p:spPr>
          <a:xfrm>
            <a:off x="1002832" y="2110762"/>
            <a:ext cx="10094843" cy="857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s-CO" sz="8000" dirty="0">
                <a:solidFill>
                  <a:srgbClr val="5700FE"/>
                </a:solidFill>
                <a:latin typeface="Arial Black" panose="020B0A04020102020204" pitchFamily="34" charset="0"/>
                <a:cs typeface="Calibri"/>
                <a:sym typeface="Calibri"/>
              </a:rPr>
              <a:t>LET’S PRACTICE!</a:t>
            </a:r>
            <a:endParaRPr sz="700" dirty="0">
              <a:solidFill>
                <a:srgbClr val="5700FE"/>
              </a:solidFill>
              <a:latin typeface="Arial Black" panose="020B0A04020102020204" pitchFamily="34" charset="0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400" dirty="0">
              <a:solidFill>
                <a:srgbClr val="5700F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85;p1">
            <a:extLst>
              <a:ext uri="{FF2B5EF4-FFF2-40B4-BE49-F238E27FC236}">
                <a16:creationId xmlns:a16="http://schemas.microsoft.com/office/drawing/2014/main" id="{80F1BDEC-3355-419A-9FF3-D27DA7F2D397}"/>
              </a:ext>
            </a:extLst>
          </p:cNvPr>
          <p:cNvSpPr txBox="1">
            <a:spLocks/>
          </p:cNvSpPr>
          <p:nvPr/>
        </p:nvSpPr>
        <p:spPr>
          <a:xfrm>
            <a:off x="1048577" y="3325015"/>
            <a:ext cx="10094843" cy="743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90000"/>
              </a:lnSpc>
              <a:buClr>
                <a:schemeClr val="dk1"/>
              </a:buClr>
              <a:buSzPts val="4800"/>
            </a:pPr>
            <a:r>
              <a:rPr lang="en-US" sz="3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Go to </a:t>
            </a:r>
            <a:r>
              <a:rPr lang="en-US" sz="32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iMaster</a:t>
            </a:r>
            <a:r>
              <a:rPr lang="en-US" sz="3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platform and play comparatives in Kahoot.</a:t>
            </a:r>
            <a:endParaRPr lang="en-US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58CD494-1518-4577-BDE4-6E92D5BAA2E6}"/>
              </a:ext>
            </a:extLst>
          </p:cNvPr>
          <p:cNvSpPr txBox="1"/>
          <p:nvPr/>
        </p:nvSpPr>
        <p:spPr>
          <a:xfrm>
            <a:off x="1946030" y="4810796"/>
            <a:ext cx="829993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2400" dirty="0">
                <a:latin typeface="Calibri Light" panose="020F0302020204030204" pitchFamily="34" charset="0"/>
                <a:cs typeface="Calibri Light" panose="020F0302020204030204" pitchFamily="34" charset="0"/>
                <a:hlinkClick r:id="rId4"/>
              </a:rPr>
              <a:t>https://create.kahoot.it/share/comparatives/a67ebc1e-1c5c-48b5-9cba-4ec95b2f6f0c</a:t>
            </a:r>
            <a:endParaRPr lang="es-CO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s-CO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1872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1191A36-CCB6-4BFD-A268-BE3A1C83D1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86" y="-17579"/>
            <a:ext cx="12283486" cy="6910385"/>
          </a:xfrm>
          <a:prstGeom prst="rect">
            <a:avLst/>
          </a:prstGeom>
        </p:spPr>
      </p:pic>
      <p:sp>
        <p:nvSpPr>
          <p:cNvPr id="91" name="Google Shape;91;p4"/>
          <p:cNvSpPr txBox="1"/>
          <p:nvPr/>
        </p:nvSpPr>
        <p:spPr>
          <a:xfrm>
            <a:off x="1002835" y="1200933"/>
            <a:ext cx="10094843" cy="908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lnSpc>
                <a:spcPct val="90000"/>
              </a:lnSpc>
              <a:buClr>
                <a:schemeClr val="dk1"/>
              </a:buClr>
              <a:buSzPct val="100000"/>
            </a:pPr>
            <a:r>
              <a:rPr lang="es-CO" sz="3600" dirty="0">
                <a:solidFill>
                  <a:srgbClr val="5700FE"/>
                </a:solidFill>
                <a:latin typeface="Arial Black" panose="020B0A04020102020204" pitchFamily="34" charset="0"/>
                <a:cs typeface="Calibri"/>
                <a:sym typeface="Calibri"/>
              </a:rPr>
              <a:t>OBSERVE THE FOLLOWING IMAGES</a:t>
            </a:r>
          </a:p>
          <a:p>
            <a:pPr algn="ctr">
              <a:lnSpc>
                <a:spcPct val="90000"/>
              </a:lnSpc>
              <a:buClr>
                <a:schemeClr val="dk1"/>
              </a:buClr>
              <a:buSzPct val="100000"/>
            </a:pPr>
            <a:r>
              <a:rPr lang="es-CO" sz="3600" dirty="0">
                <a:solidFill>
                  <a:srgbClr val="FF0062"/>
                </a:solidFill>
                <a:latin typeface="Arial Black" panose="020B0A04020102020204" pitchFamily="34" charset="0"/>
                <a:cs typeface="Calibri"/>
                <a:sym typeface="Calibri"/>
              </a:rPr>
              <a:t>CAN YOU COMPARE THE GADGETS?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000" dirty="0">
              <a:solidFill>
                <a:srgbClr val="5700F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Google Shape;217;gdc3b5061d5_0_40">
            <a:extLst>
              <a:ext uri="{FF2B5EF4-FFF2-40B4-BE49-F238E27FC236}">
                <a16:creationId xmlns:a16="http://schemas.microsoft.com/office/drawing/2014/main" id="{9206BC3D-EB3A-4E78-8250-694A3F5D7928}"/>
              </a:ext>
            </a:extLst>
          </p:cNvPr>
          <p:cNvPicPr preferRelativeResize="0"/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 r="22074"/>
          <a:stretch/>
        </p:blipFill>
        <p:spPr>
          <a:xfrm>
            <a:off x="1128458" y="2438016"/>
            <a:ext cx="4164095" cy="359728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218;gdc3b5061d5_0_40">
            <a:extLst>
              <a:ext uri="{FF2B5EF4-FFF2-40B4-BE49-F238E27FC236}">
                <a16:creationId xmlns:a16="http://schemas.microsoft.com/office/drawing/2014/main" id="{910F76B7-DDC8-44E3-AF68-73DADBEB2D64}"/>
              </a:ext>
            </a:extLst>
          </p:cNvPr>
          <p:cNvPicPr preferRelativeResize="0"/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 l="26251"/>
          <a:stretch/>
        </p:blipFill>
        <p:spPr>
          <a:xfrm>
            <a:off x="7148516" y="3327534"/>
            <a:ext cx="3165230" cy="181824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219;gdc3b5061d5_0_40">
            <a:extLst>
              <a:ext uri="{FF2B5EF4-FFF2-40B4-BE49-F238E27FC236}">
                <a16:creationId xmlns:a16="http://schemas.microsoft.com/office/drawing/2014/main" id="{2EBBAEFD-59CC-4FAE-9DE9-1B0389522580}"/>
              </a:ext>
            </a:extLst>
          </p:cNvPr>
          <p:cNvSpPr txBox="1"/>
          <p:nvPr/>
        </p:nvSpPr>
        <p:spPr>
          <a:xfrm>
            <a:off x="5580330" y="3636514"/>
            <a:ext cx="932167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CO" sz="4800" b="1" i="0" u="none" strike="noStrike" cap="none" dirty="0">
                <a:solidFill>
                  <a:srgbClr val="FF0062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vs</a:t>
            </a:r>
            <a:endParaRPr sz="4000" b="1" i="0" u="none" strike="noStrike" cap="none" dirty="0">
              <a:solidFill>
                <a:srgbClr val="FF0062"/>
              </a:solidFill>
              <a:latin typeface="Calibri Light" panose="020F0302020204030204" pitchFamily="34" charset="0"/>
              <a:cs typeface="Calibri Light" panose="020F0302020204030204" pitchFamily="34" charset="0"/>
              <a:sym typeface="Arial"/>
            </a:endParaRPr>
          </a:p>
        </p:txBody>
      </p:sp>
      <p:sp>
        <p:nvSpPr>
          <p:cNvPr id="11" name="Google Shape;213;gdc3b5061d5_0_40">
            <a:extLst>
              <a:ext uri="{FF2B5EF4-FFF2-40B4-BE49-F238E27FC236}">
                <a16:creationId xmlns:a16="http://schemas.microsoft.com/office/drawing/2014/main" id="{8FD98A1C-28A5-4880-9E2E-EE39C74BCC43}"/>
              </a:ext>
            </a:extLst>
          </p:cNvPr>
          <p:cNvSpPr txBox="1"/>
          <p:nvPr/>
        </p:nvSpPr>
        <p:spPr>
          <a:xfrm>
            <a:off x="7070804" y="5468696"/>
            <a:ext cx="3320653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s-CO" sz="3200" b="1" dirty="0">
                <a:solidFill>
                  <a:schemeClr val="tx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P</a:t>
            </a:r>
            <a:r>
              <a:rPr lang="es-CO" sz="3200" b="1" i="0" u="none" strike="noStrike" cap="none" dirty="0">
                <a:solidFill>
                  <a:schemeClr val="tx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endrive</a:t>
            </a:r>
            <a:endParaRPr sz="3200" b="1" i="0" u="none" strike="noStrike" cap="none" dirty="0">
              <a:solidFill>
                <a:schemeClr val="tx1"/>
              </a:solidFill>
              <a:latin typeface="Calibri Light" panose="020F0302020204030204" pitchFamily="34" charset="0"/>
              <a:ea typeface="Calibri"/>
              <a:cs typeface="Calibri Light" panose="020F0302020204030204" pitchFamily="34" charset="0"/>
              <a:sym typeface="Calibri"/>
            </a:endParaRPr>
          </a:p>
        </p:txBody>
      </p:sp>
      <p:sp>
        <p:nvSpPr>
          <p:cNvPr id="12" name="Google Shape;213;gdc3b5061d5_0_40">
            <a:extLst>
              <a:ext uri="{FF2B5EF4-FFF2-40B4-BE49-F238E27FC236}">
                <a16:creationId xmlns:a16="http://schemas.microsoft.com/office/drawing/2014/main" id="{A38AA386-105A-461B-9EA0-8E2785D57CFE}"/>
              </a:ext>
            </a:extLst>
          </p:cNvPr>
          <p:cNvSpPr txBox="1"/>
          <p:nvPr/>
        </p:nvSpPr>
        <p:spPr>
          <a:xfrm>
            <a:off x="2262378" y="5592425"/>
            <a:ext cx="3320653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US" sz="3200" b="1" dirty="0">
                <a:solidFill>
                  <a:schemeClr val="tx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Hard disk</a:t>
            </a:r>
            <a:endParaRPr lang="en-US" sz="3200" b="1" i="0" u="none" strike="noStrike" cap="none" dirty="0">
              <a:solidFill>
                <a:schemeClr val="tx1"/>
              </a:solidFill>
              <a:latin typeface="Calibri Light" panose="020F0302020204030204" pitchFamily="34" charset="0"/>
              <a:ea typeface="Calibri"/>
              <a:cs typeface="Calibri Light" panose="020F030202020403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14882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E107584-7515-4DF0-94A0-D52460B507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86" y="-17579"/>
            <a:ext cx="12283486" cy="6910385"/>
          </a:xfrm>
          <a:prstGeom prst="rect">
            <a:avLst/>
          </a:prstGeom>
        </p:spPr>
      </p:pic>
      <p:sp>
        <p:nvSpPr>
          <p:cNvPr id="5" name="Google Shape;84;p1">
            <a:extLst>
              <a:ext uri="{FF2B5EF4-FFF2-40B4-BE49-F238E27FC236}">
                <a16:creationId xmlns:a16="http://schemas.microsoft.com/office/drawing/2014/main" id="{5BCA1163-A72D-4529-8FD1-BA879564C908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832338" y="2610888"/>
            <a:ext cx="10527323" cy="1636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7200" dirty="0">
                <a:solidFill>
                  <a:srgbClr val="5700FE"/>
                </a:solidFill>
                <a:latin typeface="Arial Black" panose="020B0A04020102020204" pitchFamily="34" charset="0"/>
              </a:rPr>
              <a:t>TECHNOLOGICAL CHANGES</a:t>
            </a:r>
            <a:endParaRPr sz="4800" dirty="0">
              <a:solidFill>
                <a:srgbClr val="5700FE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Google Shape;85;p1">
            <a:extLst>
              <a:ext uri="{FF2B5EF4-FFF2-40B4-BE49-F238E27FC236}">
                <a16:creationId xmlns:a16="http://schemas.microsoft.com/office/drawing/2014/main" id="{D7FEDCC9-0DAA-405E-8479-161A7F6BFDF4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810000" y="4389830"/>
            <a:ext cx="4572000" cy="660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rPr lang="en-US" sz="3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UNIT 2 | CYCLE 2</a:t>
            </a:r>
            <a:endParaRPr sz="14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1191A36-CCB6-4BFD-A268-BE3A1C83D1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86" y="-17579"/>
            <a:ext cx="12283486" cy="6910385"/>
          </a:xfrm>
          <a:prstGeom prst="rect">
            <a:avLst/>
          </a:prstGeom>
        </p:spPr>
      </p:pic>
      <p:sp>
        <p:nvSpPr>
          <p:cNvPr id="91" name="Google Shape;91;p4"/>
          <p:cNvSpPr txBox="1"/>
          <p:nvPr/>
        </p:nvSpPr>
        <p:spPr>
          <a:xfrm>
            <a:off x="1002835" y="1200933"/>
            <a:ext cx="10094843" cy="908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lnSpc>
                <a:spcPct val="90000"/>
              </a:lnSpc>
              <a:buClr>
                <a:schemeClr val="dk1"/>
              </a:buClr>
              <a:buSzPct val="100000"/>
            </a:pPr>
            <a:r>
              <a:rPr lang="es-CO" sz="3600" dirty="0">
                <a:solidFill>
                  <a:srgbClr val="5700FE"/>
                </a:solidFill>
                <a:latin typeface="Arial Black" panose="020B0A04020102020204" pitchFamily="34" charset="0"/>
                <a:cs typeface="Calibri"/>
                <a:sym typeface="Calibri"/>
              </a:rPr>
              <a:t>OBSERVE THE FOLLOWING IMAGES</a:t>
            </a:r>
          </a:p>
          <a:p>
            <a:pPr algn="ctr">
              <a:lnSpc>
                <a:spcPct val="90000"/>
              </a:lnSpc>
              <a:buClr>
                <a:schemeClr val="dk1"/>
              </a:buClr>
              <a:buSzPct val="100000"/>
            </a:pPr>
            <a:r>
              <a:rPr lang="es-CO" sz="3600" dirty="0">
                <a:solidFill>
                  <a:srgbClr val="FF0062"/>
                </a:solidFill>
                <a:latin typeface="Arial Black" panose="020B0A04020102020204" pitchFamily="34" charset="0"/>
                <a:cs typeface="Calibri"/>
                <a:sym typeface="Calibri"/>
              </a:rPr>
              <a:t>CAN YOU COMPARE THE GADGETS?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000" dirty="0">
              <a:solidFill>
                <a:srgbClr val="5700F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219;gdc3b5061d5_0_40">
            <a:extLst>
              <a:ext uri="{FF2B5EF4-FFF2-40B4-BE49-F238E27FC236}">
                <a16:creationId xmlns:a16="http://schemas.microsoft.com/office/drawing/2014/main" id="{2EBBAEFD-59CC-4FAE-9DE9-1B0389522580}"/>
              </a:ext>
            </a:extLst>
          </p:cNvPr>
          <p:cNvSpPr txBox="1"/>
          <p:nvPr/>
        </p:nvSpPr>
        <p:spPr>
          <a:xfrm>
            <a:off x="5392071" y="3548690"/>
            <a:ext cx="932167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CO" sz="4800" b="1" i="0" u="none" strike="noStrike" cap="none" dirty="0">
                <a:solidFill>
                  <a:srgbClr val="FF0062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vs</a:t>
            </a:r>
            <a:endParaRPr sz="4000" b="1" i="0" u="none" strike="noStrike" cap="none" dirty="0">
              <a:solidFill>
                <a:srgbClr val="FF0062"/>
              </a:solidFill>
              <a:latin typeface="Calibri Light" panose="020F0302020204030204" pitchFamily="34" charset="0"/>
              <a:cs typeface="Calibri Light" panose="020F0302020204030204" pitchFamily="34" charset="0"/>
              <a:sym typeface="Arial"/>
            </a:endParaRPr>
          </a:p>
        </p:txBody>
      </p:sp>
      <p:sp>
        <p:nvSpPr>
          <p:cNvPr id="11" name="Google Shape;213;gdc3b5061d5_0_40">
            <a:extLst>
              <a:ext uri="{FF2B5EF4-FFF2-40B4-BE49-F238E27FC236}">
                <a16:creationId xmlns:a16="http://schemas.microsoft.com/office/drawing/2014/main" id="{8FD98A1C-28A5-4880-9E2E-EE39C74BCC43}"/>
              </a:ext>
            </a:extLst>
          </p:cNvPr>
          <p:cNvSpPr txBox="1"/>
          <p:nvPr/>
        </p:nvSpPr>
        <p:spPr>
          <a:xfrm>
            <a:off x="6934764" y="5513971"/>
            <a:ext cx="3320653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s-CO" sz="3200" b="1" dirty="0">
                <a:solidFill>
                  <a:schemeClr val="tx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Samsung</a:t>
            </a:r>
            <a:endParaRPr sz="3200" b="1" i="0" u="none" strike="noStrike" cap="none" dirty="0">
              <a:solidFill>
                <a:schemeClr val="tx1"/>
              </a:solidFill>
              <a:latin typeface="Calibri Light" panose="020F0302020204030204" pitchFamily="34" charset="0"/>
              <a:ea typeface="Calibri"/>
              <a:cs typeface="Calibri Light" panose="020F0302020204030204" pitchFamily="34" charset="0"/>
              <a:sym typeface="Calibri"/>
            </a:endParaRPr>
          </a:p>
        </p:txBody>
      </p:sp>
      <p:sp>
        <p:nvSpPr>
          <p:cNvPr id="12" name="Google Shape;213;gdc3b5061d5_0_40">
            <a:extLst>
              <a:ext uri="{FF2B5EF4-FFF2-40B4-BE49-F238E27FC236}">
                <a16:creationId xmlns:a16="http://schemas.microsoft.com/office/drawing/2014/main" id="{A38AA386-105A-461B-9EA0-8E2785D57CFE}"/>
              </a:ext>
            </a:extLst>
          </p:cNvPr>
          <p:cNvSpPr txBox="1"/>
          <p:nvPr/>
        </p:nvSpPr>
        <p:spPr>
          <a:xfrm>
            <a:off x="1223007" y="5629329"/>
            <a:ext cx="3320653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US" sz="3200" b="1" dirty="0">
                <a:solidFill>
                  <a:schemeClr val="tx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Apple</a:t>
            </a:r>
            <a:endParaRPr lang="en-US" sz="3200" b="1" i="0" u="none" strike="noStrike" cap="none" dirty="0">
              <a:solidFill>
                <a:schemeClr val="tx1"/>
              </a:solidFill>
              <a:latin typeface="Calibri Light" panose="020F0302020204030204" pitchFamily="34" charset="0"/>
              <a:ea typeface="Calibri"/>
              <a:cs typeface="Calibri Light" panose="020F0302020204030204" pitchFamily="34" charset="0"/>
              <a:sym typeface="Calibri"/>
            </a:endParaRPr>
          </a:p>
        </p:txBody>
      </p:sp>
      <p:pic>
        <p:nvPicPr>
          <p:cNvPr id="2050" name="Picture 2" descr="Precio de acciones AAPL: Gráfico de Apple — TradingView">
            <a:extLst>
              <a:ext uri="{FF2B5EF4-FFF2-40B4-BE49-F238E27FC236}">
                <a16:creationId xmlns:a16="http://schemas.microsoft.com/office/drawing/2014/main" id="{29F5EEDB-4159-4166-A771-3075FA2D4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757" y="2673395"/>
            <a:ext cx="2661155" cy="2661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iseño del logotipo de Samsung: historia y evolución | Turbologo">
            <a:extLst>
              <a:ext uri="{FF2B5EF4-FFF2-40B4-BE49-F238E27FC236}">
                <a16:creationId xmlns:a16="http://schemas.microsoft.com/office/drawing/2014/main" id="{8B6B2059-2B9C-4A3E-B570-544C4143B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238" y="2688658"/>
            <a:ext cx="4541706" cy="2661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714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1191A36-CCB6-4BFD-A268-BE3A1C83D1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86" y="-17579"/>
            <a:ext cx="12283486" cy="6910385"/>
          </a:xfrm>
          <a:prstGeom prst="rect">
            <a:avLst/>
          </a:prstGeom>
        </p:spPr>
      </p:pic>
      <p:sp>
        <p:nvSpPr>
          <p:cNvPr id="91" name="Google Shape;91;p4"/>
          <p:cNvSpPr txBox="1"/>
          <p:nvPr/>
        </p:nvSpPr>
        <p:spPr>
          <a:xfrm>
            <a:off x="1002835" y="1200933"/>
            <a:ext cx="10094843" cy="908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lnSpc>
                <a:spcPct val="90000"/>
              </a:lnSpc>
              <a:buClr>
                <a:schemeClr val="dk1"/>
              </a:buClr>
              <a:buSzPct val="100000"/>
            </a:pPr>
            <a:r>
              <a:rPr lang="es-CO" sz="3600" dirty="0">
                <a:solidFill>
                  <a:srgbClr val="5700FE"/>
                </a:solidFill>
                <a:latin typeface="Arial Black" panose="020B0A04020102020204" pitchFamily="34" charset="0"/>
                <a:cs typeface="Calibri"/>
                <a:sym typeface="Calibri"/>
              </a:rPr>
              <a:t>OBSERVE THE FOLLOWING IMAGES</a:t>
            </a:r>
          </a:p>
          <a:p>
            <a:pPr algn="ctr">
              <a:lnSpc>
                <a:spcPct val="90000"/>
              </a:lnSpc>
              <a:buClr>
                <a:schemeClr val="dk1"/>
              </a:buClr>
              <a:buSzPct val="100000"/>
            </a:pPr>
            <a:r>
              <a:rPr lang="es-CO" sz="3600" dirty="0">
                <a:solidFill>
                  <a:srgbClr val="FF0062"/>
                </a:solidFill>
                <a:latin typeface="Arial Black" panose="020B0A04020102020204" pitchFamily="34" charset="0"/>
                <a:cs typeface="Calibri"/>
                <a:sym typeface="Calibri"/>
              </a:rPr>
              <a:t>CAN YOU COMPARE THE GADGETS?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000" dirty="0">
              <a:solidFill>
                <a:srgbClr val="5700F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219;gdc3b5061d5_0_40">
            <a:extLst>
              <a:ext uri="{FF2B5EF4-FFF2-40B4-BE49-F238E27FC236}">
                <a16:creationId xmlns:a16="http://schemas.microsoft.com/office/drawing/2014/main" id="{2EBBAEFD-59CC-4FAE-9DE9-1B0389522580}"/>
              </a:ext>
            </a:extLst>
          </p:cNvPr>
          <p:cNvSpPr txBox="1"/>
          <p:nvPr/>
        </p:nvSpPr>
        <p:spPr>
          <a:xfrm>
            <a:off x="5392071" y="3548690"/>
            <a:ext cx="932167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CO" sz="4800" b="1" i="0" u="none" strike="noStrike" cap="none" dirty="0">
                <a:solidFill>
                  <a:srgbClr val="FF0062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vs</a:t>
            </a:r>
            <a:endParaRPr sz="4000" b="1" i="0" u="none" strike="noStrike" cap="none" dirty="0">
              <a:solidFill>
                <a:srgbClr val="FF0062"/>
              </a:solidFill>
              <a:latin typeface="Calibri Light" panose="020F0302020204030204" pitchFamily="34" charset="0"/>
              <a:cs typeface="Calibri Light" panose="020F0302020204030204" pitchFamily="34" charset="0"/>
              <a:sym typeface="Arial"/>
            </a:endParaRPr>
          </a:p>
        </p:txBody>
      </p:sp>
      <p:sp>
        <p:nvSpPr>
          <p:cNvPr id="11" name="Google Shape;213;gdc3b5061d5_0_40">
            <a:extLst>
              <a:ext uri="{FF2B5EF4-FFF2-40B4-BE49-F238E27FC236}">
                <a16:creationId xmlns:a16="http://schemas.microsoft.com/office/drawing/2014/main" id="{8FD98A1C-28A5-4880-9E2E-EE39C74BCC43}"/>
              </a:ext>
            </a:extLst>
          </p:cNvPr>
          <p:cNvSpPr txBox="1"/>
          <p:nvPr/>
        </p:nvSpPr>
        <p:spPr>
          <a:xfrm>
            <a:off x="6934764" y="5513971"/>
            <a:ext cx="3320653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s-CO" sz="3200" b="1" dirty="0">
                <a:solidFill>
                  <a:schemeClr val="tx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Lenovo</a:t>
            </a:r>
            <a:endParaRPr sz="3200" b="1" i="0" u="none" strike="noStrike" cap="none" dirty="0">
              <a:solidFill>
                <a:schemeClr val="tx1"/>
              </a:solidFill>
              <a:latin typeface="Calibri Light" panose="020F0302020204030204" pitchFamily="34" charset="0"/>
              <a:ea typeface="Calibri"/>
              <a:cs typeface="Calibri Light" panose="020F0302020204030204" pitchFamily="34" charset="0"/>
              <a:sym typeface="Calibri"/>
            </a:endParaRPr>
          </a:p>
        </p:txBody>
      </p:sp>
      <p:sp>
        <p:nvSpPr>
          <p:cNvPr id="12" name="Google Shape;213;gdc3b5061d5_0_40">
            <a:extLst>
              <a:ext uri="{FF2B5EF4-FFF2-40B4-BE49-F238E27FC236}">
                <a16:creationId xmlns:a16="http://schemas.microsoft.com/office/drawing/2014/main" id="{A38AA386-105A-461B-9EA0-8E2785D57CFE}"/>
              </a:ext>
            </a:extLst>
          </p:cNvPr>
          <p:cNvSpPr txBox="1"/>
          <p:nvPr/>
        </p:nvSpPr>
        <p:spPr>
          <a:xfrm>
            <a:off x="1223007" y="5629329"/>
            <a:ext cx="3320653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US" sz="3200" b="1" dirty="0">
                <a:solidFill>
                  <a:schemeClr val="tx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Asus</a:t>
            </a:r>
            <a:endParaRPr lang="en-US" sz="3200" b="1" i="0" u="none" strike="noStrike" cap="none" dirty="0">
              <a:solidFill>
                <a:schemeClr val="tx1"/>
              </a:solidFill>
              <a:latin typeface="Calibri Light" panose="020F0302020204030204" pitchFamily="34" charset="0"/>
              <a:ea typeface="Calibri"/>
              <a:cs typeface="Calibri Light" panose="020F0302020204030204" pitchFamily="34" charset="0"/>
              <a:sym typeface="Calibri"/>
            </a:endParaRPr>
          </a:p>
        </p:txBody>
      </p:sp>
      <p:pic>
        <p:nvPicPr>
          <p:cNvPr id="9" name="Google Shape;236;gdc3b5061d5_0_64">
            <a:extLst>
              <a:ext uri="{FF2B5EF4-FFF2-40B4-BE49-F238E27FC236}">
                <a16:creationId xmlns:a16="http://schemas.microsoft.com/office/drawing/2014/main" id="{56AD682A-2473-4A79-B796-9668BA1AC10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10059" b="13616"/>
          <a:stretch/>
        </p:blipFill>
        <p:spPr>
          <a:xfrm>
            <a:off x="1257673" y="2359283"/>
            <a:ext cx="3717406" cy="283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237;gdc3b5061d5_0_64">
            <a:extLst>
              <a:ext uri="{FF2B5EF4-FFF2-40B4-BE49-F238E27FC236}">
                <a16:creationId xmlns:a16="http://schemas.microsoft.com/office/drawing/2014/main" id="{0BEB94EC-33B0-481C-9526-F26259E795E0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t="4250" r="2789"/>
          <a:stretch/>
        </p:blipFill>
        <p:spPr>
          <a:xfrm>
            <a:off x="6924239" y="2389206"/>
            <a:ext cx="3318601" cy="32015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8366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1191A36-CCB6-4BFD-A268-BE3A1C83D1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86" y="-17579"/>
            <a:ext cx="12283486" cy="6910385"/>
          </a:xfrm>
          <a:prstGeom prst="rect">
            <a:avLst/>
          </a:prstGeom>
        </p:spPr>
      </p:pic>
      <p:sp>
        <p:nvSpPr>
          <p:cNvPr id="91" name="Google Shape;91;p4"/>
          <p:cNvSpPr txBox="1"/>
          <p:nvPr/>
        </p:nvSpPr>
        <p:spPr>
          <a:xfrm>
            <a:off x="1002835" y="1200933"/>
            <a:ext cx="10094843" cy="908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lnSpc>
                <a:spcPct val="90000"/>
              </a:lnSpc>
              <a:buClr>
                <a:schemeClr val="dk1"/>
              </a:buClr>
              <a:buSzPct val="100000"/>
            </a:pPr>
            <a:r>
              <a:rPr lang="es-CO" sz="3600" dirty="0">
                <a:solidFill>
                  <a:srgbClr val="5700FE"/>
                </a:solidFill>
                <a:latin typeface="Arial Black" panose="020B0A04020102020204" pitchFamily="34" charset="0"/>
                <a:cs typeface="Calibri"/>
                <a:sym typeface="Calibri"/>
              </a:rPr>
              <a:t>OBSERVE THE FOLLOWING IMAGES</a:t>
            </a:r>
          </a:p>
          <a:p>
            <a:pPr algn="ctr">
              <a:lnSpc>
                <a:spcPct val="90000"/>
              </a:lnSpc>
              <a:buClr>
                <a:schemeClr val="dk1"/>
              </a:buClr>
              <a:buSzPct val="100000"/>
            </a:pPr>
            <a:r>
              <a:rPr lang="es-CO" sz="3600" dirty="0">
                <a:solidFill>
                  <a:srgbClr val="FF0062"/>
                </a:solidFill>
                <a:latin typeface="Arial Black" panose="020B0A04020102020204" pitchFamily="34" charset="0"/>
                <a:cs typeface="Calibri"/>
                <a:sym typeface="Calibri"/>
              </a:rPr>
              <a:t>CAN YOU COMPARE THIS TECH?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000" dirty="0">
              <a:solidFill>
                <a:srgbClr val="5700F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219;gdc3b5061d5_0_40">
            <a:extLst>
              <a:ext uri="{FF2B5EF4-FFF2-40B4-BE49-F238E27FC236}">
                <a16:creationId xmlns:a16="http://schemas.microsoft.com/office/drawing/2014/main" id="{2EBBAEFD-59CC-4FAE-9DE9-1B0389522580}"/>
              </a:ext>
            </a:extLst>
          </p:cNvPr>
          <p:cNvSpPr txBox="1"/>
          <p:nvPr/>
        </p:nvSpPr>
        <p:spPr>
          <a:xfrm>
            <a:off x="5392071" y="3548690"/>
            <a:ext cx="932167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CO" sz="4800" b="1" i="0" u="none" strike="noStrike" cap="none" dirty="0">
                <a:solidFill>
                  <a:srgbClr val="FF0062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vs</a:t>
            </a:r>
            <a:endParaRPr sz="4000" b="1" i="0" u="none" strike="noStrike" cap="none" dirty="0">
              <a:solidFill>
                <a:srgbClr val="FF0062"/>
              </a:solidFill>
              <a:latin typeface="Calibri Light" panose="020F0302020204030204" pitchFamily="34" charset="0"/>
              <a:cs typeface="Calibri Light" panose="020F0302020204030204" pitchFamily="34" charset="0"/>
              <a:sym typeface="Arial"/>
            </a:endParaRPr>
          </a:p>
        </p:txBody>
      </p:sp>
      <p:sp>
        <p:nvSpPr>
          <p:cNvPr id="11" name="Google Shape;213;gdc3b5061d5_0_40">
            <a:extLst>
              <a:ext uri="{FF2B5EF4-FFF2-40B4-BE49-F238E27FC236}">
                <a16:creationId xmlns:a16="http://schemas.microsoft.com/office/drawing/2014/main" id="{8FD98A1C-28A5-4880-9E2E-EE39C74BCC43}"/>
              </a:ext>
            </a:extLst>
          </p:cNvPr>
          <p:cNvSpPr txBox="1"/>
          <p:nvPr/>
        </p:nvSpPr>
        <p:spPr>
          <a:xfrm>
            <a:off x="6934764" y="5513971"/>
            <a:ext cx="3320653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s-CO" sz="3200" b="1" dirty="0">
                <a:solidFill>
                  <a:schemeClr val="tx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Intel CORE i3</a:t>
            </a:r>
            <a:endParaRPr sz="3200" b="1" i="0" u="none" strike="noStrike" cap="none" dirty="0">
              <a:solidFill>
                <a:schemeClr val="tx1"/>
              </a:solidFill>
              <a:latin typeface="Calibri Light" panose="020F0302020204030204" pitchFamily="34" charset="0"/>
              <a:ea typeface="Calibri"/>
              <a:cs typeface="Calibri Light" panose="020F0302020204030204" pitchFamily="34" charset="0"/>
              <a:sym typeface="Calibri"/>
            </a:endParaRPr>
          </a:p>
        </p:txBody>
      </p:sp>
      <p:sp>
        <p:nvSpPr>
          <p:cNvPr id="12" name="Google Shape;213;gdc3b5061d5_0_40">
            <a:extLst>
              <a:ext uri="{FF2B5EF4-FFF2-40B4-BE49-F238E27FC236}">
                <a16:creationId xmlns:a16="http://schemas.microsoft.com/office/drawing/2014/main" id="{A38AA386-105A-461B-9EA0-8E2785D57CFE}"/>
              </a:ext>
            </a:extLst>
          </p:cNvPr>
          <p:cNvSpPr txBox="1"/>
          <p:nvPr/>
        </p:nvSpPr>
        <p:spPr>
          <a:xfrm>
            <a:off x="1223007" y="5629329"/>
            <a:ext cx="3320653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US" sz="3200" b="1" dirty="0">
                <a:solidFill>
                  <a:schemeClr val="tx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Intel CORE i5</a:t>
            </a:r>
            <a:endParaRPr lang="en-US" sz="3200" b="1" i="0" u="none" strike="noStrike" cap="none" dirty="0">
              <a:solidFill>
                <a:schemeClr val="tx1"/>
              </a:solidFill>
              <a:latin typeface="Calibri Light" panose="020F0302020204030204" pitchFamily="34" charset="0"/>
              <a:ea typeface="Calibri"/>
              <a:cs typeface="Calibri Light" panose="020F0302020204030204" pitchFamily="34" charset="0"/>
              <a:sym typeface="Calibri"/>
            </a:endParaRPr>
          </a:p>
        </p:txBody>
      </p:sp>
      <p:pic>
        <p:nvPicPr>
          <p:cNvPr id="13" name="Google Shape;248;gdc3b5061d5_0_74">
            <a:extLst>
              <a:ext uri="{FF2B5EF4-FFF2-40B4-BE49-F238E27FC236}">
                <a16:creationId xmlns:a16="http://schemas.microsoft.com/office/drawing/2014/main" id="{12809F51-F63B-4904-9684-4FAF607EE55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2558" t="5108" r="58839" b="5335"/>
          <a:stretch/>
        </p:blipFill>
        <p:spPr>
          <a:xfrm>
            <a:off x="1885072" y="2771335"/>
            <a:ext cx="1983544" cy="2588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248;gdc3b5061d5_0_74">
            <a:extLst>
              <a:ext uri="{FF2B5EF4-FFF2-40B4-BE49-F238E27FC236}">
                <a16:creationId xmlns:a16="http://schemas.microsoft.com/office/drawing/2014/main" id="{35935B20-DE71-425E-A45F-7BCB770BE1A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60348" t="5222" r="3062" b="5222"/>
          <a:stretch/>
        </p:blipFill>
        <p:spPr>
          <a:xfrm>
            <a:off x="7655032" y="2771335"/>
            <a:ext cx="1880116" cy="25884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6762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1191A36-CCB6-4BFD-A268-BE3A1C83D1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86" y="-17579"/>
            <a:ext cx="12283486" cy="6910385"/>
          </a:xfrm>
          <a:prstGeom prst="rect">
            <a:avLst/>
          </a:prstGeom>
        </p:spPr>
      </p:pic>
      <p:sp>
        <p:nvSpPr>
          <p:cNvPr id="91" name="Google Shape;91;p4"/>
          <p:cNvSpPr txBox="1"/>
          <p:nvPr/>
        </p:nvSpPr>
        <p:spPr>
          <a:xfrm>
            <a:off x="1002835" y="1144662"/>
            <a:ext cx="10094843" cy="908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lnSpc>
                <a:spcPct val="90000"/>
              </a:lnSpc>
              <a:buClr>
                <a:schemeClr val="dk1"/>
              </a:buClr>
              <a:buSzPct val="100000"/>
            </a:pPr>
            <a:r>
              <a:rPr lang="es-CO" sz="2800" dirty="0">
                <a:solidFill>
                  <a:srgbClr val="5700FE"/>
                </a:solidFill>
                <a:latin typeface="Arial Black" panose="020B0A04020102020204" pitchFamily="34" charset="0"/>
                <a:cs typeface="Calibri"/>
                <a:sym typeface="Calibri"/>
              </a:rPr>
              <a:t>OBSERVE THE FOLLOWING IMAGES</a:t>
            </a:r>
          </a:p>
          <a:p>
            <a:pPr algn="ctr">
              <a:lnSpc>
                <a:spcPct val="90000"/>
              </a:lnSpc>
              <a:buClr>
                <a:schemeClr val="dk1"/>
              </a:buClr>
              <a:buSzPct val="100000"/>
            </a:pPr>
            <a:r>
              <a:rPr lang="es-CO" sz="2800" dirty="0">
                <a:solidFill>
                  <a:srgbClr val="FF0062"/>
                </a:solidFill>
                <a:latin typeface="Arial Black" panose="020B0A04020102020204" pitchFamily="34" charset="0"/>
                <a:cs typeface="Calibri"/>
                <a:sym typeface="Calibri"/>
              </a:rPr>
              <a:t>IRREGULAR </a:t>
            </a:r>
            <a:r>
              <a:rPr lang="es-CO" sz="2800" dirty="0">
                <a:solidFill>
                  <a:srgbClr val="5700FE"/>
                </a:solidFill>
                <a:latin typeface="Arial Black" panose="020B0A04020102020204" pitchFamily="34" charset="0"/>
                <a:cs typeface="Calibri"/>
                <a:sym typeface="Calibri"/>
              </a:rPr>
              <a:t>COMPARATIVES AND SUPERLATIVES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800" dirty="0">
              <a:solidFill>
                <a:srgbClr val="5700F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Google Shape;259;gdc3b5061d5_0_180">
            <a:extLst>
              <a:ext uri="{FF2B5EF4-FFF2-40B4-BE49-F238E27FC236}">
                <a16:creationId xmlns:a16="http://schemas.microsoft.com/office/drawing/2014/main" id="{98A5F06D-D41F-4447-B176-95E5BB5C212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4906" y="2329500"/>
            <a:ext cx="3786475" cy="2562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260;gdc3b5061d5_0_180">
            <a:extLst>
              <a:ext uri="{FF2B5EF4-FFF2-40B4-BE49-F238E27FC236}">
                <a16:creationId xmlns:a16="http://schemas.microsoft.com/office/drawing/2014/main" id="{021CD007-E7A3-4682-B332-3373EF1A9E47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92895" y="2237184"/>
            <a:ext cx="2012288" cy="2746913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256;gdc3b5061d5_0_180">
            <a:extLst>
              <a:ext uri="{FF2B5EF4-FFF2-40B4-BE49-F238E27FC236}">
                <a16:creationId xmlns:a16="http://schemas.microsoft.com/office/drawing/2014/main" id="{C6AD340D-B478-4124-AB3D-6DE2C6370511}"/>
              </a:ext>
            </a:extLst>
          </p:cNvPr>
          <p:cNvSpPr txBox="1"/>
          <p:nvPr/>
        </p:nvSpPr>
        <p:spPr>
          <a:xfrm>
            <a:off x="248039" y="4974694"/>
            <a:ext cx="5300210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CO" sz="2400" b="1" i="0" u="none" strike="noStrike" cap="none" dirty="0" err="1">
                <a:solidFill>
                  <a:srgbClr val="FF0062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good</a:t>
            </a:r>
            <a:r>
              <a:rPr lang="es-CO" sz="2400" b="1" i="0" u="none" strike="noStrike" cap="none" dirty="0">
                <a:solidFill>
                  <a:srgbClr val="FF0062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 - </a:t>
            </a:r>
            <a:r>
              <a:rPr lang="es-CO" sz="2400" b="1" i="0" u="none" strike="noStrike" cap="none" dirty="0" err="1">
                <a:solidFill>
                  <a:srgbClr val="FF0062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better</a:t>
            </a:r>
            <a:r>
              <a:rPr lang="es-CO" sz="2400" b="1" i="0" u="none" strike="noStrike" cap="none" dirty="0">
                <a:solidFill>
                  <a:srgbClr val="FF0062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 - </a:t>
            </a:r>
            <a:r>
              <a:rPr lang="es-CO" sz="2400" b="1" i="0" u="none" strike="noStrike" cap="none" dirty="0" err="1">
                <a:solidFill>
                  <a:srgbClr val="FF0062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the</a:t>
            </a:r>
            <a:r>
              <a:rPr lang="es-CO" sz="2400" b="1" i="0" u="none" strike="noStrike" cap="none" dirty="0">
                <a:solidFill>
                  <a:srgbClr val="FF0062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 </a:t>
            </a:r>
            <a:r>
              <a:rPr lang="es-CO" sz="2400" b="1" i="0" u="none" strike="noStrike" cap="none" dirty="0" err="1">
                <a:solidFill>
                  <a:srgbClr val="FF0062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best</a:t>
            </a:r>
            <a:endParaRPr sz="2400" b="1" i="0" u="none" strike="noStrike" cap="none" dirty="0">
              <a:solidFill>
                <a:srgbClr val="FF0062"/>
              </a:solidFill>
              <a:latin typeface="Calibri Light" panose="020F0302020204030204" pitchFamily="34" charset="0"/>
              <a:cs typeface="Calibri Light" panose="020F0302020204030204" pitchFamily="34" charset="0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CO" sz="2400" b="1" i="0" u="none" strike="noStrike" cap="none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In </a:t>
            </a:r>
            <a:r>
              <a:rPr lang="es-CO" sz="2400" b="1" i="0" u="none" strike="noStrike" cap="none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my</a:t>
            </a:r>
            <a:r>
              <a:rPr lang="es-CO" sz="2400" b="1" i="0" u="none" strike="noStrike" cap="none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 </a:t>
            </a:r>
            <a:r>
              <a:rPr lang="es-CO" sz="2400" b="1" i="0" u="none" strike="noStrike" cap="none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opinion</a:t>
            </a:r>
            <a:r>
              <a:rPr lang="es-CO" sz="2400" b="1" i="0" u="none" strike="noStrike" cap="none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, </a:t>
            </a:r>
            <a:r>
              <a:rPr lang="es-CO" sz="2400" b="1" i="0" u="none" strike="noStrike" cap="none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samsung</a:t>
            </a:r>
            <a:r>
              <a:rPr lang="es-CO" sz="2400" b="1" i="0" u="none" strike="noStrike" cap="none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 is </a:t>
            </a:r>
            <a:r>
              <a:rPr lang="es-CO" sz="2400" b="1" i="0" u="none" strike="noStrike" cap="none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the</a:t>
            </a:r>
            <a:r>
              <a:rPr lang="es-CO" sz="2400" b="1" i="0" u="none" strike="noStrike" cap="none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 </a:t>
            </a:r>
            <a:r>
              <a:rPr lang="es-CO" sz="2400" b="1" i="0" u="none" strike="noStrike" cap="none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best</a:t>
            </a:r>
            <a:r>
              <a:rPr lang="es-CO" sz="2400" b="1" i="0" u="none" strike="noStrike" cap="none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 Brand.</a:t>
            </a:r>
            <a:endParaRPr sz="2400" b="1" i="0" u="none" strike="noStrike" cap="none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400" b="1" i="0" u="none" strike="noStrike" cap="none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  <a:sym typeface="Arial"/>
            </a:endParaRPr>
          </a:p>
        </p:txBody>
      </p:sp>
      <p:sp>
        <p:nvSpPr>
          <p:cNvPr id="16" name="Google Shape;258;gdc3b5061d5_0_180">
            <a:extLst>
              <a:ext uri="{FF2B5EF4-FFF2-40B4-BE49-F238E27FC236}">
                <a16:creationId xmlns:a16="http://schemas.microsoft.com/office/drawing/2014/main" id="{8FA0AF18-9A39-4D82-8660-AF76599C85FE}"/>
              </a:ext>
            </a:extLst>
          </p:cNvPr>
          <p:cNvSpPr txBox="1"/>
          <p:nvPr/>
        </p:nvSpPr>
        <p:spPr>
          <a:xfrm>
            <a:off x="5883631" y="4974694"/>
            <a:ext cx="5633665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CO" sz="2400" b="1" i="0" u="none" strike="noStrike" cap="none" dirty="0" err="1">
                <a:solidFill>
                  <a:srgbClr val="FF0062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bad</a:t>
            </a:r>
            <a:r>
              <a:rPr lang="es-CO" sz="2400" b="1" i="0" u="none" strike="noStrike" cap="none" dirty="0">
                <a:solidFill>
                  <a:srgbClr val="FF0062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 - </a:t>
            </a:r>
            <a:r>
              <a:rPr lang="es-CO" sz="2400" b="1" i="0" u="none" strike="noStrike" cap="none" dirty="0" err="1">
                <a:solidFill>
                  <a:srgbClr val="FF0062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worse</a:t>
            </a:r>
            <a:r>
              <a:rPr lang="es-CO" sz="2400" b="1" i="0" u="none" strike="noStrike" cap="none" dirty="0">
                <a:solidFill>
                  <a:srgbClr val="FF0062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 - </a:t>
            </a:r>
            <a:r>
              <a:rPr lang="es-CO" sz="2400" b="1" i="0" u="none" strike="noStrike" cap="none" dirty="0" err="1">
                <a:solidFill>
                  <a:srgbClr val="FF0062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the</a:t>
            </a:r>
            <a:r>
              <a:rPr lang="es-CO" sz="2400" b="1" i="0" u="none" strike="noStrike" cap="none" dirty="0">
                <a:solidFill>
                  <a:srgbClr val="FF0062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 </a:t>
            </a:r>
            <a:r>
              <a:rPr lang="es-CO" sz="2400" b="1" i="0" u="none" strike="noStrike" cap="none" dirty="0" err="1">
                <a:solidFill>
                  <a:srgbClr val="FF0062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worst</a:t>
            </a:r>
            <a:endParaRPr sz="2400" b="1" i="0" u="none" strike="noStrike" cap="none" dirty="0">
              <a:solidFill>
                <a:srgbClr val="FF0062"/>
              </a:solidFill>
              <a:latin typeface="Calibri Light" panose="020F0302020204030204" pitchFamily="34" charset="0"/>
              <a:cs typeface="Calibri Light" panose="020F0302020204030204" pitchFamily="34" charset="0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CO" sz="2400" b="1" i="0" u="none" strike="noStrike" cap="none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In </a:t>
            </a:r>
            <a:r>
              <a:rPr lang="es-CO" sz="2400" b="1" i="0" u="none" strike="noStrike" cap="none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my</a:t>
            </a:r>
            <a:r>
              <a:rPr lang="es-CO" sz="2400" b="1" i="0" u="none" strike="noStrike" cap="none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 </a:t>
            </a:r>
            <a:r>
              <a:rPr lang="es-CO" sz="2400" b="1" i="0" u="none" strike="noStrike" cap="none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opinion</a:t>
            </a:r>
            <a:r>
              <a:rPr lang="es-CO" sz="2400" b="1" i="0" u="none" strike="noStrike" cap="none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, Huawei is </a:t>
            </a:r>
            <a:r>
              <a:rPr lang="es-CO" sz="2400" b="1" i="0" u="none" strike="noStrike" cap="none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the</a:t>
            </a:r>
            <a:r>
              <a:rPr lang="es-CO" sz="2400" b="1" i="0" u="none" strike="noStrike" cap="none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 </a:t>
            </a:r>
            <a:r>
              <a:rPr lang="es-CO" sz="2400" b="1" i="0" u="none" strike="noStrike" cap="none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worst</a:t>
            </a:r>
            <a:r>
              <a:rPr lang="es-CO" sz="2400" b="1" i="0" u="none" strike="noStrike" cap="none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 Brand.</a:t>
            </a:r>
            <a:endParaRPr sz="2400" b="1" i="0" u="none" strike="noStrike" cap="none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400" b="1" i="0" u="none" strike="noStrike" cap="none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40717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1191A36-CCB6-4BFD-A268-BE3A1C83D1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86" y="-17579"/>
            <a:ext cx="12283486" cy="6910385"/>
          </a:xfrm>
          <a:prstGeom prst="rect">
            <a:avLst/>
          </a:prstGeom>
        </p:spPr>
      </p:pic>
      <p:sp>
        <p:nvSpPr>
          <p:cNvPr id="91" name="Google Shape;91;p4"/>
          <p:cNvSpPr txBox="1"/>
          <p:nvPr/>
        </p:nvSpPr>
        <p:spPr>
          <a:xfrm>
            <a:off x="1002835" y="578185"/>
            <a:ext cx="10094843" cy="908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lnSpc>
                <a:spcPct val="90000"/>
              </a:lnSpc>
              <a:buClr>
                <a:schemeClr val="dk1"/>
              </a:buClr>
              <a:buSzPct val="100000"/>
            </a:pPr>
            <a:r>
              <a:rPr lang="es-CO" sz="5400" dirty="0">
                <a:solidFill>
                  <a:srgbClr val="5700FE"/>
                </a:solidFill>
                <a:latin typeface="Arial Black" panose="020B0A04020102020204" pitchFamily="34" charset="0"/>
                <a:cs typeface="Calibri"/>
                <a:sym typeface="Calibri"/>
              </a:rPr>
              <a:t>ACTIVITY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dirty="0">
              <a:solidFill>
                <a:srgbClr val="5700F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85;p1">
            <a:extLst>
              <a:ext uri="{FF2B5EF4-FFF2-40B4-BE49-F238E27FC236}">
                <a16:creationId xmlns:a16="http://schemas.microsoft.com/office/drawing/2014/main" id="{15443527-2267-4781-AF84-D6917993CC0D}"/>
              </a:ext>
            </a:extLst>
          </p:cNvPr>
          <p:cNvSpPr txBox="1">
            <a:spLocks/>
          </p:cNvSpPr>
          <p:nvPr/>
        </p:nvSpPr>
        <p:spPr>
          <a:xfrm>
            <a:off x="630701" y="1476621"/>
            <a:ext cx="10930597" cy="398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90000"/>
              </a:lnSpc>
              <a:buClr>
                <a:schemeClr val="dk1"/>
              </a:buClr>
              <a:buSzPts val="4800"/>
            </a:pPr>
            <a:r>
              <a:rPr lang="en-US" sz="2800" b="1" dirty="0">
                <a:solidFill>
                  <a:srgbClr val="FF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Are the sentences correct or incorrect? Why? Underline the mistake.</a:t>
            </a:r>
          </a:p>
        </p:txBody>
      </p:sp>
      <p:sp>
        <p:nvSpPr>
          <p:cNvPr id="7" name="Google Shape;85;p1">
            <a:extLst>
              <a:ext uri="{FF2B5EF4-FFF2-40B4-BE49-F238E27FC236}">
                <a16:creationId xmlns:a16="http://schemas.microsoft.com/office/drawing/2014/main" id="{33DDEE05-D641-49E0-B24A-9A978429ED91}"/>
              </a:ext>
            </a:extLst>
          </p:cNvPr>
          <p:cNvSpPr txBox="1">
            <a:spLocks/>
          </p:cNvSpPr>
          <p:nvPr/>
        </p:nvSpPr>
        <p:spPr>
          <a:xfrm>
            <a:off x="823495" y="2067992"/>
            <a:ext cx="10094843" cy="4488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>
              <a:buClr>
                <a:schemeClr val="dk1"/>
              </a:buClr>
              <a:buSzPts val="4800"/>
              <a:buFont typeface="Arial" panose="020B0604020202020204" pitchFamily="34" charset="0"/>
              <a:buChar char="•"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Sebastian is funnier than </a:t>
            </a:r>
            <a:r>
              <a:rPr lang="en-US" sz="28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Issac</a:t>
            </a: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 ______</a:t>
            </a:r>
          </a:p>
          <a:p>
            <a:pPr marL="457200" indent="-457200">
              <a:buClr>
                <a:schemeClr val="dk1"/>
              </a:buClr>
              <a:buSzPts val="4800"/>
              <a:buFont typeface="Arial" panose="020B0604020202020204" pitchFamily="34" charset="0"/>
              <a:buChar char="•"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Claudia is </a:t>
            </a:r>
            <a:r>
              <a:rPr lang="en-US" sz="28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heavyer</a:t>
            </a: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than Nicolás  ______</a:t>
            </a:r>
          </a:p>
          <a:p>
            <a:pPr marL="457200" indent="-457200">
              <a:buClr>
                <a:schemeClr val="dk1"/>
              </a:buClr>
              <a:buSzPts val="4800"/>
              <a:buFont typeface="Arial" panose="020B0604020202020204" pitchFamily="34" charset="0"/>
              <a:buChar char="•"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My cellphone is more smaller than my computer  ______</a:t>
            </a:r>
          </a:p>
          <a:p>
            <a:pPr marL="457200" indent="-457200">
              <a:buClr>
                <a:schemeClr val="dk1"/>
              </a:buClr>
              <a:buSzPts val="4800"/>
              <a:buFont typeface="Arial" panose="020B0604020202020204" pitchFamily="34" charset="0"/>
              <a:buChar char="•"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Advertising pressures women to be thinner  ______</a:t>
            </a:r>
          </a:p>
          <a:p>
            <a:pPr marL="457200" indent="-457200">
              <a:buClr>
                <a:schemeClr val="dk1"/>
              </a:buClr>
              <a:buSzPts val="4800"/>
              <a:buFont typeface="Arial" panose="020B0604020202020204" pitchFamily="34" charset="0"/>
              <a:buChar char="•"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This book is more </a:t>
            </a:r>
            <a:r>
              <a:rPr lang="en-US" sz="28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boringer</a:t>
            </a: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than the last one  ______</a:t>
            </a:r>
          </a:p>
          <a:p>
            <a:pPr marL="457200" indent="-457200">
              <a:buClr>
                <a:schemeClr val="dk1"/>
              </a:buClr>
              <a:buSzPts val="4800"/>
              <a:buFont typeface="Arial" panose="020B0604020202020204" pitchFamily="34" charset="0"/>
              <a:buChar char="•"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Martha is the older of the four sisters  ______</a:t>
            </a:r>
          </a:p>
          <a:p>
            <a:pPr marL="457200" indent="-457200">
              <a:buClr>
                <a:schemeClr val="dk1"/>
              </a:buClr>
              <a:buSzPts val="4800"/>
              <a:buFont typeface="Arial" panose="020B0604020202020204" pitchFamily="34" charset="0"/>
              <a:buChar char="•"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The author´s third book is the most interesting  ______</a:t>
            </a:r>
          </a:p>
          <a:p>
            <a:pPr marL="457200" indent="-457200">
              <a:buClr>
                <a:schemeClr val="dk1"/>
              </a:buClr>
              <a:buSzPts val="4800"/>
              <a:buFont typeface="Arial" panose="020B0604020202020204" pitchFamily="34" charset="0"/>
              <a:buChar char="•"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That is the sleepiest puppy of the neighborhood  _______</a:t>
            </a:r>
          </a:p>
          <a:p>
            <a:pPr marL="457200" indent="-457200">
              <a:buClr>
                <a:schemeClr val="dk1"/>
              </a:buClr>
              <a:buSzPts val="4800"/>
              <a:buFont typeface="Arial" panose="020B0604020202020204" pitchFamily="34" charset="0"/>
              <a:buChar char="•"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You dance </a:t>
            </a:r>
            <a:r>
              <a:rPr lang="en-US" sz="28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gooder</a:t>
            </a: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than I do. ______</a:t>
            </a:r>
          </a:p>
          <a:p>
            <a:pPr marL="457200" indent="-457200">
              <a:buClr>
                <a:schemeClr val="dk1"/>
              </a:buClr>
              <a:buSzPts val="4800"/>
              <a:buFont typeface="Arial" panose="020B0604020202020204" pitchFamily="34" charset="0"/>
              <a:buChar char="•"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Coding in python is the most difficult assignment.  ______</a:t>
            </a:r>
          </a:p>
        </p:txBody>
      </p:sp>
    </p:spTree>
    <p:extLst>
      <p:ext uri="{BB962C8B-B14F-4D97-AF65-F5344CB8AC3E}">
        <p14:creationId xmlns:p14="http://schemas.microsoft.com/office/powerpoint/2010/main" val="3758804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0A336AC-8BDC-4DB9-B75D-0CF41A498E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86" y="-17579"/>
            <a:ext cx="12283486" cy="6910385"/>
          </a:xfrm>
          <a:prstGeom prst="rect">
            <a:avLst/>
          </a:prstGeom>
        </p:spPr>
      </p:pic>
      <p:sp>
        <p:nvSpPr>
          <p:cNvPr id="91" name="Google Shape;91;p4"/>
          <p:cNvSpPr txBox="1"/>
          <p:nvPr/>
        </p:nvSpPr>
        <p:spPr>
          <a:xfrm>
            <a:off x="1002832" y="2110762"/>
            <a:ext cx="10094843" cy="857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s-CO" sz="8000" dirty="0">
                <a:solidFill>
                  <a:srgbClr val="5700FE"/>
                </a:solidFill>
                <a:latin typeface="Arial Black" panose="020B0A04020102020204" pitchFamily="34" charset="0"/>
                <a:cs typeface="Calibri"/>
                <a:sym typeface="Calibri"/>
              </a:rPr>
              <a:t>LET’S PRACTICE!</a:t>
            </a:r>
            <a:endParaRPr sz="700" dirty="0">
              <a:solidFill>
                <a:srgbClr val="5700FE"/>
              </a:solidFill>
              <a:latin typeface="Arial Black" panose="020B0A04020102020204" pitchFamily="34" charset="0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400" dirty="0">
              <a:solidFill>
                <a:srgbClr val="5700F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85;p1">
            <a:extLst>
              <a:ext uri="{FF2B5EF4-FFF2-40B4-BE49-F238E27FC236}">
                <a16:creationId xmlns:a16="http://schemas.microsoft.com/office/drawing/2014/main" id="{80F1BDEC-3355-419A-9FF3-D27DA7F2D397}"/>
              </a:ext>
            </a:extLst>
          </p:cNvPr>
          <p:cNvSpPr txBox="1">
            <a:spLocks/>
          </p:cNvSpPr>
          <p:nvPr/>
        </p:nvSpPr>
        <p:spPr>
          <a:xfrm>
            <a:off x="1048577" y="3325015"/>
            <a:ext cx="10094843" cy="743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90000"/>
              </a:lnSpc>
              <a:buClr>
                <a:schemeClr val="dk1"/>
              </a:buClr>
              <a:buSzPts val="4800"/>
            </a:pPr>
            <a:r>
              <a:rPr lang="en-US" sz="3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Go to </a:t>
            </a:r>
            <a:r>
              <a:rPr lang="en-US" sz="32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iMaster</a:t>
            </a:r>
            <a:r>
              <a:rPr lang="en-US" sz="3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platform and do the Live worksheet activity about comparatives.</a:t>
            </a:r>
            <a:endParaRPr lang="en-US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58CD494-1518-4577-BDE4-6E92D5BAA2E6}"/>
              </a:ext>
            </a:extLst>
          </p:cNvPr>
          <p:cNvSpPr txBox="1"/>
          <p:nvPr/>
        </p:nvSpPr>
        <p:spPr>
          <a:xfrm>
            <a:off x="1695154" y="4636136"/>
            <a:ext cx="880168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2400" dirty="0">
                <a:latin typeface="Calibri Light" panose="020F0302020204030204" pitchFamily="34" charset="0"/>
                <a:cs typeface="Calibri Light" panose="020F0302020204030204" pitchFamily="34" charset="0"/>
                <a:hlinkClick r:id="rId4"/>
              </a:rPr>
              <a:t>https://es.liveworksheets.com/worksheets/en/English_as_a_Second_Language_(ESL)/Comparatives/Comparative_adjectives_sx191093gc</a:t>
            </a:r>
            <a:endParaRPr lang="es-CO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s-CO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467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1191A36-CCB6-4BFD-A268-BE3A1C83D1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86" y="-17579"/>
            <a:ext cx="12283486" cy="6910385"/>
          </a:xfrm>
          <a:prstGeom prst="rect">
            <a:avLst/>
          </a:prstGeom>
        </p:spPr>
      </p:pic>
      <p:sp>
        <p:nvSpPr>
          <p:cNvPr id="91" name="Google Shape;91;p4"/>
          <p:cNvSpPr txBox="1"/>
          <p:nvPr/>
        </p:nvSpPr>
        <p:spPr>
          <a:xfrm>
            <a:off x="1002835" y="796586"/>
            <a:ext cx="10094843" cy="908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lnSpc>
                <a:spcPct val="90000"/>
              </a:lnSpc>
              <a:buClr>
                <a:schemeClr val="dk1"/>
              </a:buClr>
              <a:buSzPct val="100000"/>
            </a:pPr>
            <a:r>
              <a:rPr lang="es-CO" sz="5400" dirty="0">
                <a:solidFill>
                  <a:srgbClr val="5700FE"/>
                </a:solidFill>
                <a:latin typeface="Arial Black" panose="020B0A04020102020204" pitchFamily="34" charset="0"/>
                <a:cs typeface="Calibri"/>
                <a:sym typeface="Calibri"/>
              </a:rPr>
              <a:t>ACTIVITY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dirty="0">
              <a:solidFill>
                <a:srgbClr val="5700F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85;p1">
            <a:extLst>
              <a:ext uri="{FF2B5EF4-FFF2-40B4-BE49-F238E27FC236}">
                <a16:creationId xmlns:a16="http://schemas.microsoft.com/office/drawing/2014/main" id="{15443527-2267-4781-AF84-D6917993CC0D}"/>
              </a:ext>
            </a:extLst>
          </p:cNvPr>
          <p:cNvSpPr txBox="1">
            <a:spLocks/>
          </p:cNvSpPr>
          <p:nvPr/>
        </p:nvSpPr>
        <p:spPr>
          <a:xfrm>
            <a:off x="703384" y="1627521"/>
            <a:ext cx="10930597" cy="398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90000"/>
              </a:lnSpc>
              <a:buClr>
                <a:schemeClr val="dk1"/>
              </a:buClr>
              <a:buSzPts val="4800"/>
            </a:pPr>
            <a:r>
              <a:rPr lang="en-US" sz="2000" b="1" dirty="0">
                <a:solidFill>
                  <a:srgbClr val="FF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COMPLETE THE SENTENCES WITH THE CORRECT FORM OF THE COMPARATIVE OR SUPERLATIVE. </a:t>
            </a:r>
          </a:p>
        </p:txBody>
      </p:sp>
      <p:sp>
        <p:nvSpPr>
          <p:cNvPr id="6" name="Google Shape;268;gdc3b5061d5_0_170">
            <a:extLst>
              <a:ext uri="{FF2B5EF4-FFF2-40B4-BE49-F238E27FC236}">
                <a16:creationId xmlns:a16="http://schemas.microsoft.com/office/drawing/2014/main" id="{650E5155-BDD9-4242-B548-0E773D75C8D2}"/>
              </a:ext>
            </a:extLst>
          </p:cNvPr>
          <p:cNvSpPr txBox="1"/>
          <p:nvPr/>
        </p:nvSpPr>
        <p:spPr>
          <a:xfrm>
            <a:off x="278396" y="2518841"/>
            <a:ext cx="5306478" cy="3431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27000" marR="63500" lvl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3366C9"/>
              </a:buClr>
              <a:buSzPts val="1600"/>
            </a:pPr>
            <a:r>
              <a:rPr lang="es-CO" sz="2000" b="1" i="0" u="none" strike="noStrike" cap="none" dirty="0">
                <a:solidFill>
                  <a:srgbClr val="5700FE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1. </a:t>
            </a:r>
            <a:r>
              <a:rPr lang="es-CO" sz="2000" b="1" i="0" u="none" strike="noStrike" cap="none" dirty="0" err="1">
                <a:solidFill>
                  <a:srgbClr val="5700FE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The</a:t>
            </a:r>
            <a:r>
              <a:rPr lang="es-CO" sz="2000" b="1" i="0" u="none" strike="noStrike" cap="none" dirty="0">
                <a:solidFill>
                  <a:srgbClr val="5700FE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 _____ </a:t>
            </a:r>
            <a:r>
              <a:rPr lang="es-CO" sz="2000" b="1" i="0" u="none" strike="noStrike" cap="none" dirty="0" err="1">
                <a:solidFill>
                  <a:srgbClr val="5700FE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day</a:t>
            </a:r>
            <a:r>
              <a:rPr lang="es-CO" sz="2000" b="1" i="0" u="none" strike="noStrike" cap="none" dirty="0">
                <a:solidFill>
                  <a:srgbClr val="5700FE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 </a:t>
            </a:r>
            <a:r>
              <a:rPr lang="es-CO" sz="2000" b="1" i="0" u="none" strike="noStrike" cap="none" dirty="0" err="1">
                <a:solidFill>
                  <a:srgbClr val="5700FE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of</a:t>
            </a:r>
            <a:r>
              <a:rPr lang="es-CO" sz="2000" b="1" i="0" u="none" strike="noStrike" cap="none" dirty="0">
                <a:solidFill>
                  <a:srgbClr val="5700FE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 </a:t>
            </a:r>
            <a:r>
              <a:rPr lang="es-CO" sz="2000" b="1" i="0" u="none" strike="noStrike" cap="none" dirty="0" err="1">
                <a:solidFill>
                  <a:srgbClr val="5700FE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the</a:t>
            </a:r>
            <a:r>
              <a:rPr lang="es-CO" sz="2000" b="1" i="0" u="none" strike="noStrike" cap="none" dirty="0">
                <a:solidFill>
                  <a:srgbClr val="5700FE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 </a:t>
            </a:r>
            <a:r>
              <a:rPr lang="es-CO" sz="2000" b="1" i="0" u="none" strike="noStrike" cap="none" dirty="0" err="1">
                <a:solidFill>
                  <a:srgbClr val="5700FE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week</a:t>
            </a:r>
            <a:r>
              <a:rPr lang="es-CO" sz="2000" b="1" i="0" u="none" strike="noStrike" cap="none" dirty="0">
                <a:solidFill>
                  <a:srgbClr val="5700FE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 is </a:t>
            </a:r>
            <a:r>
              <a:rPr lang="es-CO" sz="2000" b="1" i="0" u="none" strike="noStrike" cap="none" dirty="0" err="1">
                <a:solidFill>
                  <a:srgbClr val="5700FE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Saturday</a:t>
            </a:r>
            <a:r>
              <a:rPr lang="es-CO" sz="2000" b="1" i="0" u="none" strike="noStrike" cap="none" dirty="0">
                <a:solidFill>
                  <a:schemeClr val="tx1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.</a:t>
            </a:r>
            <a:endParaRPr sz="2000" b="1" i="0" u="none" strike="noStrike" cap="none" dirty="0">
              <a:solidFill>
                <a:schemeClr val="tx1"/>
              </a:solidFill>
              <a:highlight>
                <a:srgbClr val="FFFFFF"/>
              </a:highlight>
              <a:latin typeface="Calibri Light" panose="020F0302020204030204" pitchFamily="34" charset="0"/>
              <a:cs typeface="Calibri Light" panose="020F0302020204030204" pitchFamily="34" charset="0"/>
              <a:sym typeface="Arial"/>
            </a:endParaRPr>
          </a:p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66C9"/>
              </a:buClr>
              <a:buSzPts val="1600"/>
              <a:buFont typeface="Calibri"/>
              <a:buAutoNum type="alphaLcPeriod"/>
            </a:pPr>
            <a:r>
              <a:rPr lang="es-CO" sz="2000" b="1" i="0" u="none" strike="noStrike" cap="none" dirty="0" err="1">
                <a:solidFill>
                  <a:schemeClr val="tx1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bestest</a:t>
            </a:r>
            <a:endParaRPr sz="2000" b="1" i="0" u="none" strike="noStrike" cap="none" dirty="0">
              <a:solidFill>
                <a:schemeClr val="tx1"/>
              </a:solidFill>
              <a:highlight>
                <a:srgbClr val="FFFFFF"/>
              </a:highlight>
              <a:latin typeface="Calibri Light" panose="020F0302020204030204" pitchFamily="34" charset="0"/>
              <a:cs typeface="Calibri Light" panose="020F0302020204030204" pitchFamily="34" charset="0"/>
              <a:sym typeface="Arial"/>
            </a:endParaRPr>
          </a:p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66C9"/>
              </a:buClr>
              <a:buSzPts val="1600"/>
              <a:buFont typeface="Calibri"/>
              <a:buAutoNum type="alphaLcPeriod"/>
            </a:pPr>
            <a:r>
              <a:rPr lang="es-CO" sz="2000" b="1" i="0" u="none" strike="noStrike" cap="none" dirty="0" err="1">
                <a:solidFill>
                  <a:schemeClr val="tx1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best</a:t>
            </a:r>
            <a:endParaRPr sz="2000" b="1" i="0" u="none" strike="noStrike" cap="none" dirty="0">
              <a:solidFill>
                <a:schemeClr val="tx1"/>
              </a:solidFill>
              <a:highlight>
                <a:srgbClr val="FFFFFF"/>
              </a:highlight>
              <a:latin typeface="Calibri Light" panose="020F0302020204030204" pitchFamily="34" charset="0"/>
              <a:cs typeface="Calibri Light" panose="020F0302020204030204" pitchFamily="34" charset="0"/>
              <a:sym typeface="Arial"/>
            </a:endParaRPr>
          </a:p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66C9"/>
              </a:buClr>
              <a:buSzPts val="1600"/>
              <a:buFont typeface="Calibri"/>
              <a:buAutoNum type="alphaLcPeriod"/>
            </a:pPr>
            <a:r>
              <a:rPr lang="es-CO" sz="2000" b="1" dirty="0" err="1">
                <a:solidFill>
                  <a:schemeClr val="tx1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g</a:t>
            </a:r>
            <a:r>
              <a:rPr lang="es-CO" sz="2000" b="1" i="0" u="none" strike="noStrike" cap="none" dirty="0" err="1">
                <a:solidFill>
                  <a:schemeClr val="tx1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oodest</a:t>
            </a:r>
            <a:endParaRPr lang="es-CO" sz="2000" b="1" i="0" u="none" strike="noStrike" cap="none" dirty="0">
              <a:solidFill>
                <a:schemeClr val="tx1"/>
              </a:solidFill>
              <a:highlight>
                <a:srgbClr val="FFFFFF"/>
              </a:highlight>
              <a:latin typeface="Calibri Light" panose="020F0302020204030204" pitchFamily="34" charset="0"/>
              <a:cs typeface="Calibri Light" panose="020F0302020204030204" pitchFamily="34" charset="0"/>
              <a:sym typeface="Arial"/>
            </a:endParaRPr>
          </a:p>
          <a:p>
            <a:pPr marL="127000"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66C9"/>
              </a:buClr>
              <a:buSzPts val="1600"/>
            </a:pPr>
            <a:endParaRPr sz="2000" b="1" i="0" u="none" strike="noStrike" cap="none" dirty="0">
              <a:solidFill>
                <a:schemeClr val="tx1"/>
              </a:solidFill>
              <a:highlight>
                <a:srgbClr val="FFFFFF"/>
              </a:highlight>
              <a:latin typeface="Calibri Light" panose="020F0302020204030204" pitchFamily="34" charset="0"/>
              <a:cs typeface="Calibri Light" panose="020F0302020204030204" pitchFamily="34" charset="0"/>
              <a:sym typeface="Arial"/>
            </a:endParaRPr>
          </a:p>
          <a:p>
            <a:pPr marL="127000" marR="635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66C9"/>
              </a:buClr>
              <a:buSzPts val="1600"/>
            </a:pPr>
            <a:r>
              <a:rPr lang="es-CO" sz="2000" b="1" i="0" u="none" strike="noStrike" cap="none" dirty="0">
                <a:solidFill>
                  <a:srgbClr val="5700FE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2. My </a:t>
            </a:r>
            <a:r>
              <a:rPr lang="es-CO" sz="2000" b="1" i="0" u="none" strike="noStrike" cap="none" dirty="0" err="1">
                <a:solidFill>
                  <a:srgbClr val="5700FE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cousin</a:t>
            </a:r>
            <a:r>
              <a:rPr lang="es-CO" sz="2000" b="1" i="0" u="none" strike="noStrike" cap="none" dirty="0">
                <a:solidFill>
                  <a:srgbClr val="5700FE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 is _____ </a:t>
            </a:r>
            <a:r>
              <a:rPr lang="es-CO" sz="2000" b="1" i="0" u="none" strike="noStrike" cap="none" dirty="0" err="1">
                <a:solidFill>
                  <a:srgbClr val="5700FE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student</a:t>
            </a:r>
            <a:r>
              <a:rPr lang="es-CO" sz="2000" b="1" i="0" u="none" strike="noStrike" cap="none" dirty="0">
                <a:solidFill>
                  <a:srgbClr val="5700FE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 in </a:t>
            </a:r>
            <a:r>
              <a:rPr lang="es-CO" sz="2000" b="1" i="0" u="none" strike="noStrike" cap="none" dirty="0" err="1">
                <a:solidFill>
                  <a:srgbClr val="5700FE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his</a:t>
            </a:r>
            <a:r>
              <a:rPr lang="es-CO" sz="2000" b="1" i="0" u="none" strike="noStrike" cap="none" dirty="0">
                <a:solidFill>
                  <a:srgbClr val="5700FE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 </a:t>
            </a:r>
            <a:r>
              <a:rPr lang="es-CO" sz="2000" b="1" i="0" u="none" strike="noStrike" cap="none" dirty="0" err="1">
                <a:solidFill>
                  <a:srgbClr val="5700FE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class</a:t>
            </a:r>
            <a:r>
              <a:rPr lang="es-CO" sz="2000" b="1" i="0" u="none" strike="noStrike" cap="none" dirty="0">
                <a:solidFill>
                  <a:srgbClr val="5700FE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.</a:t>
            </a:r>
            <a:endParaRPr sz="2000" b="1" i="0" u="none" strike="noStrike" cap="none" dirty="0">
              <a:solidFill>
                <a:srgbClr val="5700FE"/>
              </a:solidFill>
              <a:highlight>
                <a:srgbClr val="FFFFFF"/>
              </a:highlight>
              <a:latin typeface="Calibri Light" panose="020F0302020204030204" pitchFamily="34" charset="0"/>
              <a:cs typeface="Calibri Light" panose="020F0302020204030204" pitchFamily="34" charset="0"/>
              <a:sym typeface="Arial"/>
            </a:endParaRPr>
          </a:p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66C9"/>
              </a:buClr>
              <a:buSzPts val="1600"/>
              <a:buFont typeface="Calibri"/>
              <a:buAutoNum type="alphaLcPeriod"/>
            </a:pPr>
            <a:r>
              <a:rPr lang="es-CO" sz="2000" b="1" i="0" u="none" strike="noStrike" cap="none" dirty="0" err="1">
                <a:solidFill>
                  <a:schemeClr val="tx1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the</a:t>
            </a:r>
            <a:r>
              <a:rPr lang="es-CO" sz="2000" b="1" i="0" u="none" strike="noStrike" cap="none" dirty="0">
                <a:solidFill>
                  <a:schemeClr val="tx1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 </a:t>
            </a:r>
            <a:r>
              <a:rPr lang="es-CO" sz="2000" b="1" i="0" u="none" strike="noStrike" cap="none" dirty="0" err="1">
                <a:solidFill>
                  <a:schemeClr val="tx1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worst</a:t>
            </a:r>
            <a:endParaRPr sz="2000" b="1" i="0" u="none" strike="noStrike" cap="none" dirty="0">
              <a:solidFill>
                <a:schemeClr val="tx1"/>
              </a:solidFill>
              <a:highlight>
                <a:srgbClr val="FFFFFF"/>
              </a:highlight>
              <a:latin typeface="Calibri Light" panose="020F0302020204030204" pitchFamily="34" charset="0"/>
              <a:cs typeface="Calibri Light" panose="020F0302020204030204" pitchFamily="34" charset="0"/>
              <a:sym typeface="Arial"/>
            </a:endParaRPr>
          </a:p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66C9"/>
              </a:buClr>
              <a:buSzPts val="1600"/>
              <a:buFont typeface="Calibri"/>
              <a:buAutoNum type="alphaLcPeriod"/>
            </a:pPr>
            <a:r>
              <a:rPr lang="es-CO" sz="2000" b="1" i="0" u="none" strike="noStrike" cap="none" dirty="0" err="1">
                <a:solidFill>
                  <a:schemeClr val="tx1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worse</a:t>
            </a:r>
            <a:endParaRPr sz="2000" b="1" i="0" u="none" strike="noStrike" cap="none" dirty="0">
              <a:solidFill>
                <a:schemeClr val="tx1"/>
              </a:solidFill>
              <a:highlight>
                <a:srgbClr val="FFFFFF"/>
              </a:highlight>
              <a:latin typeface="Calibri Light" panose="020F0302020204030204" pitchFamily="34" charset="0"/>
              <a:cs typeface="Calibri Light" panose="020F0302020204030204" pitchFamily="34" charset="0"/>
              <a:sym typeface="Arial"/>
            </a:endParaRPr>
          </a:p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66C9"/>
              </a:buClr>
              <a:buSzPts val="1600"/>
              <a:buFont typeface="Calibri"/>
              <a:buAutoNum type="alphaLcPeriod"/>
            </a:pPr>
            <a:r>
              <a:rPr lang="es-CO" sz="2000" b="1" dirty="0" err="1">
                <a:solidFill>
                  <a:schemeClr val="tx1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w</a:t>
            </a:r>
            <a:r>
              <a:rPr lang="es-CO" sz="2000" b="1" i="0" u="none" strike="noStrike" cap="none" dirty="0" err="1">
                <a:solidFill>
                  <a:schemeClr val="tx1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orst</a:t>
            </a:r>
            <a:endParaRPr lang="es-CO" sz="2000" b="1" dirty="0">
              <a:solidFill>
                <a:schemeClr val="tx1"/>
              </a:solidFill>
              <a:highlight>
                <a:srgbClr val="FFFFFF"/>
              </a:highligh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48FC8F4-D010-4193-960C-591FCBB0221B}"/>
              </a:ext>
            </a:extLst>
          </p:cNvPr>
          <p:cNvSpPr txBox="1"/>
          <p:nvPr/>
        </p:nvSpPr>
        <p:spPr>
          <a:xfrm>
            <a:off x="5841303" y="2589055"/>
            <a:ext cx="6094267" cy="3257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0"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66C9"/>
              </a:buClr>
              <a:buSzPts val="1600"/>
            </a:pPr>
            <a:r>
              <a:rPr lang="en-US" sz="2000" b="1" i="0" u="none" strike="noStrike" cap="none" dirty="0">
                <a:solidFill>
                  <a:srgbClr val="5700FE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3. Do you think volleyball is _____ than tennis?</a:t>
            </a:r>
          </a:p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66C9"/>
              </a:buClr>
              <a:buSzPts val="1600"/>
              <a:buFont typeface="Calibri"/>
              <a:buAutoNum type="alphaLcPeriod"/>
            </a:pPr>
            <a:r>
              <a:rPr lang="en-US" sz="2000" b="1" i="0" u="none" strike="noStrike" cap="none" dirty="0">
                <a:solidFill>
                  <a:schemeClr val="tx1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better</a:t>
            </a:r>
          </a:p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66C9"/>
              </a:buClr>
              <a:buSzPts val="1600"/>
              <a:buFont typeface="Calibri"/>
              <a:buAutoNum type="alphaLcPeriod"/>
            </a:pPr>
            <a:r>
              <a:rPr lang="en-US" sz="2000" b="1" i="0" u="none" strike="noStrike" cap="none" dirty="0">
                <a:solidFill>
                  <a:schemeClr val="tx1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best</a:t>
            </a:r>
          </a:p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66C9"/>
              </a:buClr>
              <a:buSzPts val="1600"/>
              <a:buFont typeface="Calibri"/>
              <a:buAutoNum type="alphaLcPeriod"/>
            </a:pPr>
            <a:r>
              <a:rPr lang="en-US" sz="2000" b="1" i="0" u="none" strike="noStrike" cap="none" dirty="0">
                <a:solidFill>
                  <a:schemeClr val="tx1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better tan</a:t>
            </a:r>
          </a:p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66C9"/>
              </a:buClr>
              <a:buSzPts val="1600"/>
              <a:buFont typeface="Calibri"/>
              <a:buAutoNum type="alphaLcPeriod"/>
            </a:pPr>
            <a:endParaRPr lang="en-US" sz="2000" b="1" i="0" u="none" strike="noStrike" cap="none" dirty="0">
              <a:solidFill>
                <a:schemeClr val="tx1"/>
              </a:solidFill>
              <a:highlight>
                <a:srgbClr val="FFFFFF"/>
              </a:highlight>
              <a:latin typeface="Calibri Light" panose="020F0302020204030204" pitchFamily="34" charset="0"/>
              <a:cs typeface="Calibri Light" panose="020F0302020204030204" pitchFamily="34" charset="0"/>
              <a:sym typeface="Arial"/>
            </a:endParaRPr>
          </a:p>
          <a:p>
            <a:pPr marL="127000" marR="635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66C9"/>
              </a:buClr>
              <a:buSzPts val="1600"/>
            </a:pPr>
            <a:r>
              <a:rPr lang="en-US" sz="2000" b="1" i="0" u="none" strike="noStrike" cap="none" dirty="0">
                <a:solidFill>
                  <a:srgbClr val="5700FE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4. Your football team is _____ than my football team.</a:t>
            </a:r>
          </a:p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66C9"/>
              </a:buClr>
              <a:buSzPts val="1600"/>
              <a:buFont typeface="Calibri"/>
              <a:buAutoNum type="alphaLcPeriod"/>
            </a:pPr>
            <a:r>
              <a:rPr lang="en-US" sz="2000" b="1" i="0" u="none" strike="noStrike" cap="none" dirty="0">
                <a:solidFill>
                  <a:schemeClr val="tx1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bad</a:t>
            </a:r>
          </a:p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66C9"/>
              </a:buClr>
              <a:buSzPts val="1600"/>
              <a:buFont typeface="Calibri"/>
              <a:buAutoNum type="alphaLcPeriod"/>
            </a:pPr>
            <a:r>
              <a:rPr lang="en-US" sz="2000" b="1" i="0" u="none" strike="noStrike" cap="none" dirty="0">
                <a:solidFill>
                  <a:schemeClr val="tx1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best</a:t>
            </a:r>
          </a:p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66C9"/>
              </a:buClr>
              <a:buSzPts val="1600"/>
              <a:buFont typeface="Calibri"/>
              <a:buAutoNum type="alphaLcPeriod"/>
            </a:pPr>
            <a:r>
              <a:rPr lang="en-US" sz="2000" b="1" i="0" u="none" strike="noStrike" cap="none" dirty="0">
                <a:solidFill>
                  <a:schemeClr val="tx1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worse</a:t>
            </a:r>
            <a:endParaRPr lang="es-CO" sz="20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0038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1191A36-CCB6-4BFD-A268-BE3A1C83D1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86" y="-17579"/>
            <a:ext cx="12283486" cy="6910385"/>
          </a:xfrm>
          <a:prstGeom prst="rect">
            <a:avLst/>
          </a:prstGeom>
        </p:spPr>
      </p:pic>
      <p:sp>
        <p:nvSpPr>
          <p:cNvPr id="91" name="Google Shape;91;p4"/>
          <p:cNvSpPr txBox="1"/>
          <p:nvPr/>
        </p:nvSpPr>
        <p:spPr>
          <a:xfrm>
            <a:off x="1002835" y="796586"/>
            <a:ext cx="10094843" cy="908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lnSpc>
                <a:spcPct val="90000"/>
              </a:lnSpc>
              <a:buClr>
                <a:schemeClr val="dk1"/>
              </a:buClr>
              <a:buSzPct val="100000"/>
            </a:pPr>
            <a:r>
              <a:rPr lang="es-CO" sz="5400" dirty="0">
                <a:solidFill>
                  <a:srgbClr val="5700FE"/>
                </a:solidFill>
                <a:latin typeface="Arial Black" panose="020B0A04020102020204" pitchFamily="34" charset="0"/>
                <a:cs typeface="Calibri"/>
                <a:sym typeface="Calibri"/>
              </a:rPr>
              <a:t>ACTIVITY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dirty="0">
              <a:solidFill>
                <a:srgbClr val="5700F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85;p1">
            <a:extLst>
              <a:ext uri="{FF2B5EF4-FFF2-40B4-BE49-F238E27FC236}">
                <a16:creationId xmlns:a16="http://schemas.microsoft.com/office/drawing/2014/main" id="{15443527-2267-4781-AF84-D6917993CC0D}"/>
              </a:ext>
            </a:extLst>
          </p:cNvPr>
          <p:cNvSpPr txBox="1">
            <a:spLocks/>
          </p:cNvSpPr>
          <p:nvPr/>
        </p:nvSpPr>
        <p:spPr>
          <a:xfrm>
            <a:off x="703384" y="1627521"/>
            <a:ext cx="10930597" cy="398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90000"/>
              </a:lnSpc>
              <a:buClr>
                <a:schemeClr val="dk1"/>
              </a:buClr>
              <a:buSzPts val="4800"/>
            </a:pPr>
            <a:r>
              <a:rPr lang="en-US" sz="2000" b="1" dirty="0">
                <a:solidFill>
                  <a:srgbClr val="FF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COMPLETE THE SENTENCES WITH THE CORRECT FORM OF THE COMPARATIVE OR SUPERLATIVE. </a:t>
            </a:r>
          </a:p>
        </p:txBody>
      </p:sp>
      <p:sp>
        <p:nvSpPr>
          <p:cNvPr id="6" name="Google Shape;268;gdc3b5061d5_0_170">
            <a:extLst>
              <a:ext uri="{FF2B5EF4-FFF2-40B4-BE49-F238E27FC236}">
                <a16:creationId xmlns:a16="http://schemas.microsoft.com/office/drawing/2014/main" id="{650E5155-BDD9-4242-B548-0E773D75C8D2}"/>
              </a:ext>
            </a:extLst>
          </p:cNvPr>
          <p:cNvSpPr txBox="1"/>
          <p:nvPr/>
        </p:nvSpPr>
        <p:spPr>
          <a:xfrm>
            <a:off x="278396" y="2518841"/>
            <a:ext cx="5306478" cy="3431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27000" marR="63500" lvl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3366C9"/>
              </a:buClr>
              <a:buSzPts val="1600"/>
            </a:pPr>
            <a:r>
              <a:rPr lang="es-CO" sz="2000" b="1" i="0" u="none" strike="noStrike" cap="none" dirty="0">
                <a:solidFill>
                  <a:srgbClr val="5700FE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1. </a:t>
            </a:r>
            <a:r>
              <a:rPr lang="es-CO" sz="2000" b="1" i="0" u="none" strike="noStrike" cap="none" dirty="0" err="1">
                <a:solidFill>
                  <a:srgbClr val="5700FE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The</a:t>
            </a:r>
            <a:r>
              <a:rPr lang="es-CO" sz="2000" b="1" i="0" u="none" strike="noStrike" cap="none" dirty="0">
                <a:solidFill>
                  <a:srgbClr val="5700FE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 _____ </a:t>
            </a:r>
            <a:r>
              <a:rPr lang="es-CO" sz="2000" b="1" i="0" u="none" strike="noStrike" cap="none" dirty="0" err="1">
                <a:solidFill>
                  <a:srgbClr val="5700FE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day</a:t>
            </a:r>
            <a:r>
              <a:rPr lang="es-CO" sz="2000" b="1" i="0" u="none" strike="noStrike" cap="none" dirty="0">
                <a:solidFill>
                  <a:srgbClr val="5700FE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 </a:t>
            </a:r>
            <a:r>
              <a:rPr lang="es-CO" sz="2000" b="1" i="0" u="none" strike="noStrike" cap="none" dirty="0" err="1">
                <a:solidFill>
                  <a:srgbClr val="5700FE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of</a:t>
            </a:r>
            <a:r>
              <a:rPr lang="es-CO" sz="2000" b="1" i="0" u="none" strike="noStrike" cap="none" dirty="0">
                <a:solidFill>
                  <a:srgbClr val="5700FE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 </a:t>
            </a:r>
            <a:r>
              <a:rPr lang="es-CO" sz="2000" b="1" i="0" u="none" strike="noStrike" cap="none" dirty="0" err="1">
                <a:solidFill>
                  <a:srgbClr val="5700FE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the</a:t>
            </a:r>
            <a:r>
              <a:rPr lang="es-CO" sz="2000" b="1" i="0" u="none" strike="noStrike" cap="none" dirty="0">
                <a:solidFill>
                  <a:srgbClr val="5700FE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 </a:t>
            </a:r>
            <a:r>
              <a:rPr lang="es-CO" sz="2000" b="1" i="0" u="none" strike="noStrike" cap="none" dirty="0" err="1">
                <a:solidFill>
                  <a:srgbClr val="5700FE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week</a:t>
            </a:r>
            <a:r>
              <a:rPr lang="es-CO" sz="2000" b="1" i="0" u="none" strike="noStrike" cap="none" dirty="0">
                <a:solidFill>
                  <a:srgbClr val="5700FE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 is </a:t>
            </a:r>
            <a:r>
              <a:rPr lang="es-CO" sz="2000" b="1" i="0" u="none" strike="noStrike" cap="none" dirty="0" err="1">
                <a:solidFill>
                  <a:srgbClr val="5700FE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Saturday</a:t>
            </a:r>
            <a:r>
              <a:rPr lang="es-CO" sz="2000" b="1" i="0" u="none" strike="noStrike" cap="none" dirty="0">
                <a:solidFill>
                  <a:schemeClr val="tx1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.</a:t>
            </a:r>
            <a:endParaRPr sz="2000" b="1" i="0" u="none" strike="noStrike" cap="none" dirty="0">
              <a:solidFill>
                <a:schemeClr val="tx1"/>
              </a:solidFill>
              <a:highlight>
                <a:srgbClr val="FFFFFF"/>
              </a:highlight>
              <a:latin typeface="Calibri Light" panose="020F0302020204030204" pitchFamily="34" charset="0"/>
              <a:cs typeface="Calibri Light" panose="020F0302020204030204" pitchFamily="34" charset="0"/>
              <a:sym typeface="Arial"/>
            </a:endParaRPr>
          </a:p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66C9"/>
              </a:buClr>
              <a:buSzPts val="1600"/>
              <a:buFont typeface="Calibri"/>
              <a:buAutoNum type="alphaLcPeriod"/>
            </a:pPr>
            <a:r>
              <a:rPr lang="es-CO" sz="2000" b="1" i="0" u="none" strike="noStrike" cap="none" dirty="0" err="1">
                <a:solidFill>
                  <a:schemeClr val="tx1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bestest</a:t>
            </a:r>
            <a:endParaRPr sz="2000" b="1" i="0" u="none" strike="noStrike" cap="none" dirty="0">
              <a:solidFill>
                <a:schemeClr val="tx1"/>
              </a:solidFill>
              <a:highlight>
                <a:srgbClr val="FFFFFF"/>
              </a:highlight>
              <a:latin typeface="Calibri Light" panose="020F0302020204030204" pitchFamily="34" charset="0"/>
              <a:cs typeface="Calibri Light" panose="020F0302020204030204" pitchFamily="34" charset="0"/>
              <a:sym typeface="Arial"/>
            </a:endParaRPr>
          </a:p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66C9"/>
              </a:buClr>
              <a:buSzPts val="1600"/>
              <a:buFont typeface="Calibri"/>
              <a:buAutoNum type="alphaLcPeriod"/>
            </a:pPr>
            <a:r>
              <a:rPr lang="es-CO" sz="2000" b="1" i="0" u="none" strike="noStrike" cap="none" dirty="0" err="1">
                <a:solidFill>
                  <a:schemeClr val="tx1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best</a:t>
            </a:r>
            <a:endParaRPr sz="2000" b="1" i="0" u="none" strike="noStrike" cap="none" dirty="0">
              <a:solidFill>
                <a:schemeClr val="tx1"/>
              </a:solidFill>
              <a:highlight>
                <a:srgbClr val="FFFFFF"/>
              </a:highlight>
              <a:latin typeface="Calibri Light" panose="020F0302020204030204" pitchFamily="34" charset="0"/>
              <a:cs typeface="Calibri Light" panose="020F0302020204030204" pitchFamily="34" charset="0"/>
              <a:sym typeface="Arial"/>
            </a:endParaRPr>
          </a:p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66C9"/>
              </a:buClr>
              <a:buSzPts val="1600"/>
              <a:buFont typeface="Calibri"/>
              <a:buAutoNum type="alphaLcPeriod"/>
            </a:pPr>
            <a:r>
              <a:rPr lang="es-CO" sz="2000" b="1" dirty="0" err="1">
                <a:solidFill>
                  <a:schemeClr val="tx1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g</a:t>
            </a:r>
            <a:r>
              <a:rPr lang="es-CO" sz="2000" b="1" i="0" u="none" strike="noStrike" cap="none" dirty="0" err="1">
                <a:solidFill>
                  <a:schemeClr val="tx1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oodest</a:t>
            </a:r>
            <a:endParaRPr lang="es-CO" sz="2000" b="1" i="0" u="none" strike="noStrike" cap="none" dirty="0">
              <a:solidFill>
                <a:schemeClr val="tx1"/>
              </a:solidFill>
              <a:highlight>
                <a:srgbClr val="FFFFFF"/>
              </a:highlight>
              <a:latin typeface="Calibri Light" panose="020F0302020204030204" pitchFamily="34" charset="0"/>
              <a:cs typeface="Calibri Light" panose="020F0302020204030204" pitchFamily="34" charset="0"/>
              <a:sym typeface="Arial"/>
            </a:endParaRPr>
          </a:p>
          <a:p>
            <a:pPr marL="127000"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66C9"/>
              </a:buClr>
              <a:buSzPts val="1600"/>
            </a:pPr>
            <a:endParaRPr sz="2000" b="1" i="0" u="none" strike="noStrike" cap="none" dirty="0">
              <a:solidFill>
                <a:schemeClr val="tx1"/>
              </a:solidFill>
              <a:highlight>
                <a:srgbClr val="FFFFFF"/>
              </a:highlight>
              <a:latin typeface="Calibri Light" panose="020F0302020204030204" pitchFamily="34" charset="0"/>
              <a:cs typeface="Calibri Light" panose="020F0302020204030204" pitchFamily="34" charset="0"/>
              <a:sym typeface="Arial"/>
            </a:endParaRPr>
          </a:p>
          <a:p>
            <a:pPr marL="127000" marR="635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66C9"/>
              </a:buClr>
              <a:buSzPts val="1600"/>
            </a:pPr>
            <a:r>
              <a:rPr lang="es-CO" sz="2000" b="1" i="0" u="none" strike="noStrike" cap="none" dirty="0">
                <a:solidFill>
                  <a:srgbClr val="5700FE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2. My </a:t>
            </a:r>
            <a:r>
              <a:rPr lang="es-CO" sz="2000" b="1" i="0" u="none" strike="noStrike" cap="none" dirty="0" err="1">
                <a:solidFill>
                  <a:srgbClr val="5700FE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cousin</a:t>
            </a:r>
            <a:r>
              <a:rPr lang="es-CO" sz="2000" b="1" i="0" u="none" strike="noStrike" cap="none" dirty="0">
                <a:solidFill>
                  <a:srgbClr val="5700FE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 is _____ </a:t>
            </a:r>
            <a:r>
              <a:rPr lang="es-CO" sz="2000" b="1" i="0" u="none" strike="noStrike" cap="none" dirty="0" err="1">
                <a:solidFill>
                  <a:srgbClr val="5700FE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student</a:t>
            </a:r>
            <a:r>
              <a:rPr lang="es-CO" sz="2000" b="1" i="0" u="none" strike="noStrike" cap="none" dirty="0">
                <a:solidFill>
                  <a:srgbClr val="5700FE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 in </a:t>
            </a:r>
            <a:r>
              <a:rPr lang="es-CO" sz="2000" b="1" i="0" u="none" strike="noStrike" cap="none" dirty="0" err="1">
                <a:solidFill>
                  <a:srgbClr val="5700FE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his</a:t>
            </a:r>
            <a:r>
              <a:rPr lang="es-CO" sz="2000" b="1" i="0" u="none" strike="noStrike" cap="none" dirty="0">
                <a:solidFill>
                  <a:srgbClr val="5700FE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 </a:t>
            </a:r>
            <a:r>
              <a:rPr lang="es-CO" sz="2000" b="1" i="0" u="none" strike="noStrike" cap="none" dirty="0" err="1">
                <a:solidFill>
                  <a:srgbClr val="5700FE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class</a:t>
            </a:r>
            <a:r>
              <a:rPr lang="es-CO" sz="2000" b="1" i="0" u="none" strike="noStrike" cap="none" dirty="0">
                <a:solidFill>
                  <a:srgbClr val="5700FE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.</a:t>
            </a:r>
            <a:endParaRPr sz="2000" b="1" i="0" u="none" strike="noStrike" cap="none" dirty="0">
              <a:solidFill>
                <a:srgbClr val="5700FE"/>
              </a:solidFill>
              <a:highlight>
                <a:srgbClr val="FFFFFF"/>
              </a:highlight>
              <a:latin typeface="Calibri Light" panose="020F0302020204030204" pitchFamily="34" charset="0"/>
              <a:cs typeface="Calibri Light" panose="020F0302020204030204" pitchFamily="34" charset="0"/>
              <a:sym typeface="Arial"/>
            </a:endParaRPr>
          </a:p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66C9"/>
              </a:buClr>
              <a:buSzPts val="1600"/>
              <a:buFont typeface="Calibri"/>
              <a:buAutoNum type="alphaLcPeriod"/>
            </a:pPr>
            <a:r>
              <a:rPr lang="es-CO" sz="2000" b="1" i="0" u="none" strike="noStrike" cap="none" dirty="0" err="1">
                <a:solidFill>
                  <a:schemeClr val="tx1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the</a:t>
            </a:r>
            <a:r>
              <a:rPr lang="es-CO" sz="2000" b="1" i="0" u="none" strike="noStrike" cap="none" dirty="0">
                <a:solidFill>
                  <a:schemeClr val="tx1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 </a:t>
            </a:r>
            <a:r>
              <a:rPr lang="es-CO" sz="2000" b="1" i="0" u="none" strike="noStrike" cap="none" dirty="0" err="1">
                <a:solidFill>
                  <a:schemeClr val="tx1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worst</a:t>
            </a:r>
            <a:endParaRPr sz="2000" b="1" i="0" u="none" strike="noStrike" cap="none" dirty="0">
              <a:solidFill>
                <a:schemeClr val="tx1"/>
              </a:solidFill>
              <a:highlight>
                <a:srgbClr val="FFFFFF"/>
              </a:highlight>
              <a:latin typeface="Calibri Light" panose="020F0302020204030204" pitchFamily="34" charset="0"/>
              <a:cs typeface="Calibri Light" panose="020F0302020204030204" pitchFamily="34" charset="0"/>
              <a:sym typeface="Arial"/>
            </a:endParaRPr>
          </a:p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66C9"/>
              </a:buClr>
              <a:buSzPts val="1600"/>
              <a:buFont typeface="Calibri"/>
              <a:buAutoNum type="alphaLcPeriod"/>
            </a:pPr>
            <a:r>
              <a:rPr lang="es-CO" sz="2000" b="1" i="0" u="none" strike="noStrike" cap="none" dirty="0" err="1">
                <a:solidFill>
                  <a:schemeClr val="tx1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worse</a:t>
            </a:r>
            <a:endParaRPr sz="2000" b="1" i="0" u="none" strike="noStrike" cap="none" dirty="0">
              <a:solidFill>
                <a:schemeClr val="tx1"/>
              </a:solidFill>
              <a:highlight>
                <a:srgbClr val="FFFFFF"/>
              </a:highlight>
              <a:latin typeface="Calibri Light" panose="020F0302020204030204" pitchFamily="34" charset="0"/>
              <a:cs typeface="Calibri Light" panose="020F0302020204030204" pitchFamily="34" charset="0"/>
              <a:sym typeface="Arial"/>
            </a:endParaRPr>
          </a:p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66C9"/>
              </a:buClr>
              <a:buSzPts val="1600"/>
              <a:buFont typeface="Calibri"/>
              <a:buAutoNum type="alphaLcPeriod"/>
            </a:pPr>
            <a:r>
              <a:rPr lang="es-CO" sz="2000" b="1" dirty="0" err="1">
                <a:solidFill>
                  <a:schemeClr val="tx1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w</a:t>
            </a:r>
            <a:r>
              <a:rPr lang="es-CO" sz="2000" b="1" i="0" u="none" strike="noStrike" cap="none" dirty="0" err="1">
                <a:solidFill>
                  <a:schemeClr val="tx1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orst</a:t>
            </a:r>
            <a:endParaRPr lang="es-CO" sz="2000" b="1" dirty="0">
              <a:solidFill>
                <a:schemeClr val="tx1"/>
              </a:solidFill>
              <a:highlight>
                <a:srgbClr val="FFFFFF"/>
              </a:highligh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48FC8F4-D010-4193-960C-591FCBB0221B}"/>
              </a:ext>
            </a:extLst>
          </p:cNvPr>
          <p:cNvSpPr txBox="1"/>
          <p:nvPr/>
        </p:nvSpPr>
        <p:spPr>
          <a:xfrm>
            <a:off x="5841303" y="2589055"/>
            <a:ext cx="6094267" cy="3257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0"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66C9"/>
              </a:buClr>
              <a:buSzPts val="1600"/>
            </a:pPr>
            <a:r>
              <a:rPr lang="en-US" sz="2000" b="1" i="0" u="none" strike="noStrike" cap="none" dirty="0">
                <a:solidFill>
                  <a:srgbClr val="5700FE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3. Do you think volleyball is _____ than tennis?</a:t>
            </a:r>
          </a:p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66C9"/>
              </a:buClr>
              <a:buSzPts val="1600"/>
              <a:buFont typeface="Calibri"/>
              <a:buAutoNum type="alphaLcPeriod"/>
            </a:pPr>
            <a:r>
              <a:rPr lang="en-US" sz="2000" b="1" i="0" u="none" strike="noStrike" cap="none" dirty="0">
                <a:solidFill>
                  <a:schemeClr val="tx1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better</a:t>
            </a:r>
          </a:p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66C9"/>
              </a:buClr>
              <a:buSzPts val="1600"/>
              <a:buFont typeface="Calibri"/>
              <a:buAutoNum type="alphaLcPeriod"/>
            </a:pPr>
            <a:r>
              <a:rPr lang="en-US" sz="2000" b="1" i="0" u="none" strike="noStrike" cap="none" dirty="0">
                <a:solidFill>
                  <a:schemeClr val="tx1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best</a:t>
            </a:r>
          </a:p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66C9"/>
              </a:buClr>
              <a:buSzPts val="1600"/>
              <a:buFont typeface="Calibri"/>
              <a:buAutoNum type="alphaLcPeriod"/>
            </a:pPr>
            <a:r>
              <a:rPr lang="en-US" sz="2000" b="1" i="0" u="none" strike="noStrike" cap="none" dirty="0">
                <a:solidFill>
                  <a:schemeClr val="tx1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better tan</a:t>
            </a:r>
          </a:p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66C9"/>
              </a:buClr>
              <a:buSzPts val="1600"/>
              <a:buFont typeface="Calibri"/>
              <a:buAutoNum type="alphaLcPeriod"/>
            </a:pPr>
            <a:endParaRPr lang="en-US" sz="2000" b="1" i="0" u="none" strike="noStrike" cap="none" dirty="0">
              <a:solidFill>
                <a:schemeClr val="tx1"/>
              </a:solidFill>
              <a:highlight>
                <a:srgbClr val="FFFFFF"/>
              </a:highlight>
              <a:latin typeface="Calibri Light" panose="020F0302020204030204" pitchFamily="34" charset="0"/>
              <a:cs typeface="Calibri Light" panose="020F0302020204030204" pitchFamily="34" charset="0"/>
              <a:sym typeface="Arial"/>
            </a:endParaRPr>
          </a:p>
          <a:p>
            <a:pPr marL="127000" marR="635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66C9"/>
              </a:buClr>
              <a:buSzPts val="1600"/>
            </a:pPr>
            <a:r>
              <a:rPr lang="en-US" sz="2000" b="1" i="0" u="none" strike="noStrike" cap="none" dirty="0">
                <a:solidFill>
                  <a:srgbClr val="5700FE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4. Your football team is _____ than my football team.</a:t>
            </a:r>
          </a:p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66C9"/>
              </a:buClr>
              <a:buSzPts val="1600"/>
              <a:buFont typeface="Calibri"/>
              <a:buAutoNum type="alphaLcPeriod"/>
            </a:pPr>
            <a:r>
              <a:rPr lang="en-US" sz="2000" b="1" i="0" u="none" strike="noStrike" cap="none" dirty="0">
                <a:solidFill>
                  <a:schemeClr val="tx1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bad</a:t>
            </a:r>
          </a:p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66C9"/>
              </a:buClr>
              <a:buSzPts val="1600"/>
              <a:buFont typeface="Calibri"/>
              <a:buAutoNum type="alphaLcPeriod"/>
            </a:pPr>
            <a:r>
              <a:rPr lang="en-US" sz="2000" b="1" i="0" u="none" strike="noStrike" cap="none" dirty="0">
                <a:solidFill>
                  <a:schemeClr val="tx1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best</a:t>
            </a:r>
          </a:p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66C9"/>
              </a:buClr>
              <a:buSzPts val="1600"/>
              <a:buFont typeface="Calibri"/>
              <a:buAutoNum type="alphaLcPeriod"/>
            </a:pPr>
            <a:r>
              <a:rPr lang="en-US" sz="2000" b="1" i="0" u="none" strike="noStrike" cap="none" dirty="0">
                <a:solidFill>
                  <a:schemeClr val="tx1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worse</a:t>
            </a:r>
            <a:endParaRPr lang="es-CO" sz="20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CFD7C34F-69BD-4A6E-BA0B-D6DCF03C1A96}"/>
              </a:ext>
            </a:extLst>
          </p:cNvPr>
          <p:cNvSpPr/>
          <p:nvPr/>
        </p:nvSpPr>
        <p:spPr>
          <a:xfrm>
            <a:off x="382377" y="3437613"/>
            <a:ext cx="1240915" cy="346596"/>
          </a:xfrm>
          <a:prstGeom prst="rect">
            <a:avLst/>
          </a:prstGeom>
          <a:solidFill>
            <a:srgbClr val="FF0062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5ECCDF61-C7A3-4118-95E7-303554C87831}"/>
              </a:ext>
            </a:extLst>
          </p:cNvPr>
          <p:cNvSpPr/>
          <p:nvPr/>
        </p:nvSpPr>
        <p:spPr>
          <a:xfrm>
            <a:off x="382377" y="4883883"/>
            <a:ext cx="1558965" cy="346596"/>
          </a:xfrm>
          <a:prstGeom prst="rect">
            <a:avLst/>
          </a:prstGeom>
          <a:solidFill>
            <a:srgbClr val="FF0062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A850D739-C776-4AC6-969A-D3BD4B5683D3}"/>
              </a:ext>
            </a:extLst>
          </p:cNvPr>
          <p:cNvSpPr/>
          <p:nvPr/>
        </p:nvSpPr>
        <p:spPr>
          <a:xfrm>
            <a:off x="5827645" y="3006660"/>
            <a:ext cx="1558965" cy="346596"/>
          </a:xfrm>
          <a:prstGeom prst="rect">
            <a:avLst/>
          </a:prstGeom>
          <a:solidFill>
            <a:srgbClr val="FF0062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BAE01811-C217-45AB-87AE-2D7263C85BD1}"/>
              </a:ext>
            </a:extLst>
          </p:cNvPr>
          <p:cNvSpPr/>
          <p:nvPr/>
        </p:nvSpPr>
        <p:spPr>
          <a:xfrm>
            <a:off x="5841303" y="5499504"/>
            <a:ext cx="1558965" cy="346596"/>
          </a:xfrm>
          <a:prstGeom prst="rect">
            <a:avLst/>
          </a:prstGeom>
          <a:solidFill>
            <a:srgbClr val="FF0062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097089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1191A36-CCB6-4BFD-A268-BE3A1C83D1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86" y="-17579"/>
            <a:ext cx="12283486" cy="6910385"/>
          </a:xfrm>
          <a:prstGeom prst="rect">
            <a:avLst/>
          </a:prstGeom>
        </p:spPr>
      </p:pic>
      <p:sp>
        <p:nvSpPr>
          <p:cNvPr id="91" name="Google Shape;91;p4"/>
          <p:cNvSpPr txBox="1"/>
          <p:nvPr/>
        </p:nvSpPr>
        <p:spPr>
          <a:xfrm>
            <a:off x="1002835" y="1077940"/>
            <a:ext cx="10094843" cy="908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lnSpc>
                <a:spcPct val="90000"/>
              </a:lnSpc>
              <a:buClr>
                <a:schemeClr val="dk1"/>
              </a:buClr>
              <a:buSzPct val="100000"/>
            </a:pPr>
            <a:r>
              <a:rPr lang="es-CO" sz="4400" dirty="0">
                <a:solidFill>
                  <a:srgbClr val="5700FE"/>
                </a:solidFill>
                <a:latin typeface="Arial Black" panose="020B0A04020102020204" pitchFamily="34" charset="0"/>
                <a:cs typeface="Calibri"/>
                <a:sym typeface="Calibri"/>
              </a:rPr>
              <a:t>LESS THAN | </a:t>
            </a:r>
            <a:r>
              <a:rPr lang="es-CO" sz="4400" dirty="0">
                <a:solidFill>
                  <a:srgbClr val="FF0062"/>
                </a:solidFill>
                <a:latin typeface="Arial Black" panose="020B0A04020102020204" pitchFamily="34" charset="0"/>
                <a:cs typeface="Calibri"/>
                <a:sym typeface="Calibri"/>
              </a:rPr>
              <a:t>AS … AS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100" dirty="0">
              <a:solidFill>
                <a:srgbClr val="5700F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Diagrama de flujo: conector 5">
            <a:extLst>
              <a:ext uri="{FF2B5EF4-FFF2-40B4-BE49-F238E27FC236}">
                <a16:creationId xmlns:a16="http://schemas.microsoft.com/office/drawing/2014/main" id="{6D7724BC-3A0D-4A71-9C61-B679019618F4}"/>
              </a:ext>
            </a:extLst>
          </p:cNvPr>
          <p:cNvSpPr/>
          <p:nvPr/>
        </p:nvSpPr>
        <p:spPr>
          <a:xfrm>
            <a:off x="3318168" y="1986030"/>
            <a:ext cx="2100413" cy="1910721"/>
          </a:xfrm>
          <a:prstGeom prst="flowChartConnector">
            <a:avLst/>
          </a:prstGeom>
          <a:solidFill>
            <a:srgbClr val="2F528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INFERIORITY</a:t>
            </a:r>
          </a:p>
        </p:txBody>
      </p:sp>
      <p:sp>
        <p:nvSpPr>
          <p:cNvPr id="7" name="Diagrama de flujo: conector 6">
            <a:extLst>
              <a:ext uri="{FF2B5EF4-FFF2-40B4-BE49-F238E27FC236}">
                <a16:creationId xmlns:a16="http://schemas.microsoft.com/office/drawing/2014/main" id="{98A3B5ED-7105-48E7-BC3E-FD31D5EBC8FE}"/>
              </a:ext>
            </a:extLst>
          </p:cNvPr>
          <p:cNvSpPr/>
          <p:nvPr/>
        </p:nvSpPr>
        <p:spPr>
          <a:xfrm>
            <a:off x="7152175" y="1975999"/>
            <a:ext cx="2100413" cy="1910721"/>
          </a:xfrm>
          <a:prstGeom prst="flowChartConnector">
            <a:avLst/>
          </a:prstGeom>
          <a:solidFill>
            <a:srgbClr val="FF006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EQUAL</a:t>
            </a:r>
          </a:p>
        </p:txBody>
      </p:sp>
      <p:pic>
        <p:nvPicPr>
          <p:cNvPr id="3" name="Imagen 2" descr="Imagen de la pantalla de un celular con la imagen de una caricatura&#10;&#10;Descripción generada automáticamente con confianza baja">
            <a:extLst>
              <a:ext uri="{FF2B5EF4-FFF2-40B4-BE49-F238E27FC236}">
                <a16:creationId xmlns:a16="http://schemas.microsoft.com/office/drawing/2014/main" id="{04026B9A-7ADE-413C-B4C9-46365690B27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28235" y="2854890"/>
            <a:ext cx="3036836" cy="2396501"/>
          </a:xfrm>
          <a:prstGeom prst="rect">
            <a:avLst/>
          </a:prstGeom>
        </p:spPr>
      </p:pic>
      <p:pic>
        <p:nvPicPr>
          <p:cNvPr id="8" name="Imagen 7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F034593B-DF67-4FF7-B3A0-88CA9A02B3B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0914" y="2440898"/>
            <a:ext cx="4106808" cy="2891643"/>
          </a:xfrm>
          <a:prstGeom prst="rect">
            <a:avLst/>
          </a:prstGeom>
        </p:spPr>
      </p:pic>
      <p:sp>
        <p:nvSpPr>
          <p:cNvPr id="12" name="Google Shape;286;ge369694b67_2_6">
            <a:extLst>
              <a:ext uri="{FF2B5EF4-FFF2-40B4-BE49-F238E27FC236}">
                <a16:creationId xmlns:a16="http://schemas.microsoft.com/office/drawing/2014/main" id="{564425A6-30E5-4A7C-A9B1-5F392030F8A1}"/>
              </a:ext>
            </a:extLst>
          </p:cNvPr>
          <p:cNvSpPr txBox="1"/>
          <p:nvPr/>
        </p:nvSpPr>
        <p:spPr>
          <a:xfrm>
            <a:off x="983160" y="5138520"/>
            <a:ext cx="4366133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CO" sz="24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My </a:t>
            </a:r>
            <a:r>
              <a:rPr lang="es-CO" sz="2400" b="1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computer</a:t>
            </a:r>
            <a:r>
              <a:rPr lang="es-CO" sz="24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is </a:t>
            </a:r>
            <a:r>
              <a:rPr lang="es-CO" sz="2400" b="1" dirty="0" err="1">
                <a:solidFill>
                  <a:srgbClr val="FF006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less</a:t>
            </a:r>
            <a:r>
              <a:rPr lang="es-CO" sz="24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CO" sz="2400" b="1" dirty="0" err="1">
                <a:solidFill>
                  <a:srgbClr val="5700F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expensive</a:t>
            </a:r>
            <a:r>
              <a:rPr lang="es-CO" sz="2400" b="1" dirty="0">
                <a:solidFill>
                  <a:srgbClr val="5700F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CO" sz="2400" b="1" dirty="0" err="1">
                <a:solidFill>
                  <a:srgbClr val="FF006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</a:t>
            </a:r>
            <a:r>
              <a:rPr lang="es-CO" sz="2400" b="1" dirty="0">
                <a:solidFill>
                  <a:srgbClr val="FF006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CO" sz="2400" b="1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my</a:t>
            </a:r>
            <a:r>
              <a:rPr lang="es-CO" sz="24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CO" sz="2400" b="1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sister’s</a:t>
            </a:r>
            <a:r>
              <a:rPr lang="es-CO" sz="24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CO" sz="2400" b="1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computer</a:t>
            </a:r>
            <a:endParaRPr sz="2400" b="1" i="0" u="none" strike="noStrike" cap="none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400" b="1" i="0" u="none" strike="noStrike" cap="none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  <a:sym typeface="Arial"/>
            </a:endParaRPr>
          </a:p>
        </p:txBody>
      </p:sp>
      <p:sp>
        <p:nvSpPr>
          <p:cNvPr id="13" name="Google Shape;288;ge369694b67_2_6">
            <a:extLst>
              <a:ext uri="{FF2B5EF4-FFF2-40B4-BE49-F238E27FC236}">
                <a16:creationId xmlns:a16="http://schemas.microsoft.com/office/drawing/2014/main" id="{BEF1C3C0-B317-49B8-9826-40A3D03E2275}"/>
              </a:ext>
            </a:extLst>
          </p:cNvPr>
          <p:cNvSpPr txBox="1"/>
          <p:nvPr/>
        </p:nvSpPr>
        <p:spPr>
          <a:xfrm>
            <a:off x="6503561" y="5415519"/>
            <a:ext cx="4705279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CO" sz="24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My </a:t>
            </a:r>
            <a:r>
              <a:rPr lang="es-CO" sz="2400" b="1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cellphone</a:t>
            </a:r>
            <a:r>
              <a:rPr lang="es-CO" sz="24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is </a:t>
            </a:r>
            <a:r>
              <a:rPr lang="es-CO" sz="2400" b="1" dirty="0">
                <a:solidFill>
                  <a:srgbClr val="FF006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as</a:t>
            </a:r>
            <a:r>
              <a:rPr lang="es-CO" sz="24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CO" sz="2400" b="1" dirty="0" err="1">
                <a:solidFill>
                  <a:srgbClr val="5700F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big</a:t>
            </a:r>
            <a:r>
              <a:rPr lang="es-CO" sz="24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CO" sz="2400" b="1" dirty="0">
                <a:solidFill>
                  <a:srgbClr val="FF006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as </a:t>
            </a:r>
            <a:r>
              <a:rPr lang="es-CO" sz="2400" b="1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yours</a:t>
            </a:r>
            <a:endParaRPr sz="2400" b="1" i="0" u="none" strike="noStrike" cap="none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400" b="1" i="0" u="none" strike="noStrike" cap="none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6945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0A336AC-8BDC-4DB9-B75D-0CF41A498E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86" y="-17579"/>
            <a:ext cx="12283486" cy="6910385"/>
          </a:xfrm>
          <a:prstGeom prst="rect">
            <a:avLst/>
          </a:prstGeom>
        </p:spPr>
      </p:pic>
      <p:sp>
        <p:nvSpPr>
          <p:cNvPr id="91" name="Google Shape;91;p4"/>
          <p:cNvSpPr txBox="1"/>
          <p:nvPr/>
        </p:nvSpPr>
        <p:spPr>
          <a:xfrm>
            <a:off x="1002832" y="2110762"/>
            <a:ext cx="10094843" cy="857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s-CO" sz="8000" dirty="0">
                <a:solidFill>
                  <a:srgbClr val="5700FE"/>
                </a:solidFill>
                <a:latin typeface="Arial Black" panose="020B0A04020102020204" pitchFamily="34" charset="0"/>
                <a:cs typeface="Calibri"/>
                <a:sym typeface="Calibri"/>
              </a:rPr>
              <a:t>LET’S PRACTICE!</a:t>
            </a:r>
            <a:endParaRPr sz="700" dirty="0">
              <a:solidFill>
                <a:srgbClr val="5700FE"/>
              </a:solidFill>
              <a:latin typeface="Arial Black" panose="020B0A04020102020204" pitchFamily="34" charset="0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400" dirty="0">
              <a:solidFill>
                <a:srgbClr val="5700F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85;p1">
            <a:extLst>
              <a:ext uri="{FF2B5EF4-FFF2-40B4-BE49-F238E27FC236}">
                <a16:creationId xmlns:a16="http://schemas.microsoft.com/office/drawing/2014/main" id="{80F1BDEC-3355-419A-9FF3-D27DA7F2D397}"/>
              </a:ext>
            </a:extLst>
          </p:cNvPr>
          <p:cNvSpPr txBox="1">
            <a:spLocks/>
          </p:cNvSpPr>
          <p:nvPr/>
        </p:nvSpPr>
        <p:spPr>
          <a:xfrm>
            <a:off x="1048577" y="3325014"/>
            <a:ext cx="10094843" cy="1317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90000"/>
              </a:lnSpc>
              <a:buClr>
                <a:schemeClr val="dk1"/>
              </a:buClr>
              <a:buSzPts val="4800"/>
            </a:pPr>
            <a:r>
              <a:rPr lang="en-US" sz="3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Choose </a:t>
            </a:r>
            <a:r>
              <a:rPr lang="en-US" sz="3200" b="1" dirty="0">
                <a:solidFill>
                  <a:srgbClr val="FF006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two</a:t>
            </a:r>
            <a:r>
              <a:rPr lang="en-US" sz="3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technological devices to be compared. Using the </a:t>
            </a:r>
            <a:r>
              <a:rPr lang="en-US" sz="3200" b="1" dirty="0">
                <a:solidFill>
                  <a:srgbClr val="FF006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forum</a:t>
            </a:r>
            <a:r>
              <a:rPr lang="en-US" sz="3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construct some sentences to express the advantages or disadvantages of the selected gadget.</a:t>
            </a:r>
          </a:p>
          <a:p>
            <a:pPr algn="ctr">
              <a:lnSpc>
                <a:spcPct val="90000"/>
              </a:lnSpc>
              <a:buClr>
                <a:schemeClr val="dk1"/>
              </a:buClr>
              <a:buSzPts val="4800"/>
            </a:pPr>
            <a:r>
              <a:rPr lang="en-US" sz="3200" b="1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*You need to use pictures to show the comparison.  </a:t>
            </a:r>
            <a:endParaRPr lang="en-US" b="1" i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359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3ADDC0E-0D10-45F8-9677-5C2F0B3918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87" y="0"/>
            <a:ext cx="12212374" cy="6858000"/>
          </a:xfrm>
          <a:prstGeom prst="rect">
            <a:avLst/>
          </a:prstGeom>
        </p:spPr>
      </p:pic>
      <p:sp>
        <p:nvSpPr>
          <p:cNvPr id="90" name="Google Shape;90;p4"/>
          <p:cNvSpPr txBox="1"/>
          <p:nvPr/>
        </p:nvSpPr>
        <p:spPr>
          <a:xfrm>
            <a:off x="2785206" y="3429000"/>
            <a:ext cx="9097500" cy="1522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14350" marR="0" lvl="0" indent="-51435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AutoNum type="arabicPeriod"/>
            </a:pPr>
            <a:r>
              <a:rPr lang="en-US" sz="3200" b="1" dirty="0">
                <a:solidFill>
                  <a:schemeClr val="dk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Comparatives.  </a:t>
            </a:r>
          </a:p>
          <a:p>
            <a:pPr marL="514350" marR="0" lvl="0" indent="-51435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AutoNum type="arabicPeriod"/>
            </a:pPr>
            <a:r>
              <a:rPr lang="en-US" sz="3200" b="1" dirty="0">
                <a:solidFill>
                  <a:schemeClr val="dk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Superlatives. </a:t>
            </a:r>
          </a:p>
          <a:p>
            <a:pPr marL="514350" marR="0" lvl="0" indent="-51435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AutoNum type="arabicPeriod"/>
            </a:pPr>
            <a:r>
              <a:rPr lang="en-US" sz="3200" b="1" dirty="0">
                <a:solidFill>
                  <a:schemeClr val="dk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Types of adjectives.</a:t>
            </a:r>
          </a:p>
          <a:p>
            <a:pPr marL="514350" marR="0" lvl="0" indent="-51435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AutoNum type="arabicPeriod"/>
            </a:pPr>
            <a:endParaRPr lang="en-US" sz="3200" b="1" dirty="0">
              <a:solidFill>
                <a:schemeClr val="dk1"/>
              </a:solidFill>
              <a:latin typeface="Calibri Light" panose="020F0302020204030204" pitchFamily="34" charset="0"/>
              <a:ea typeface="Calibri"/>
              <a:cs typeface="Calibri Light" panose="020F0302020204030204" pitchFamily="34" charset="0"/>
              <a:sym typeface="Calibri"/>
            </a:endParaRPr>
          </a:p>
        </p:txBody>
      </p:sp>
      <p:sp>
        <p:nvSpPr>
          <p:cNvPr id="91" name="Google Shape;91;p4"/>
          <p:cNvSpPr txBox="1"/>
          <p:nvPr/>
        </p:nvSpPr>
        <p:spPr>
          <a:xfrm>
            <a:off x="3075780" y="2050656"/>
            <a:ext cx="8516353" cy="632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2800" dirty="0">
                <a:solidFill>
                  <a:srgbClr val="0070C0"/>
                </a:solidFill>
                <a:latin typeface="Arial Black" panose="020B0A04020102020204" pitchFamily="34" charset="0"/>
                <a:cs typeface="Calibri"/>
                <a:sym typeface="Calibri"/>
              </a:rPr>
              <a:t>IN THIS UNIT, YOU WILL LEARN ABOUT:  </a:t>
            </a:r>
            <a:endParaRPr lang="en-US" sz="100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1191A36-CCB6-4BFD-A268-BE3A1C83D1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86" y="-17579"/>
            <a:ext cx="12283486" cy="6910385"/>
          </a:xfrm>
          <a:prstGeom prst="rect">
            <a:avLst/>
          </a:prstGeom>
        </p:spPr>
      </p:pic>
      <p:sp>
        <p:nvSpPr>
          <p:cNvPr id="91" name="Google Shape;91;p4"/>
          <p:cNvSpPr txBox="1"/>
          <p:nvPr/>
        </p:nvSpPr>
        <p:spPr>
          <a:xfrm>
            <a:off x="1002835" y="918865"/>
            <a:ext cx="10094843" cy="908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lnSpc>
                <a:spcPct val="90000"/>
              </a:lnSpc>
              <a:buClr>
                <a:schemeClr val="dk1"/>
              </a:buClr>
              <a:buSzPct val="100000"/>
            </a:pPr>
            <a:r>
              <a:rPr lang="es-CO" sz="5400" dirty="0">
                <a:solidFill>
                  <a:srgbClr val="5700FE"/>
                </a:solidFill>
                <a:latin typeface="Arial Black" panose="020B0A04020102020204" pitchFamily="34" charset="0"/>
                <a:cs typeface="Calibri"/>
                <a:sym typeface="Calibri"/>
              </a:rPr>
              <a:t>THIS IS AN IDEA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lang="es-CO" dirty="0">
              <a:solidFill>
                <a:srgbClr val="5700F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85;p1">
            <a:extLst>
              <a:ext uri="{FF2B5EF4-FFF2-40B4-BE49-F238E27FC236}">
                <a16:creationId xmlns:a16="http://schemas.microsoft.com/office/drawing/2014/main" id="{15443527-2267-4781-AF84-D6917993CC0D}"/>
              </a:ext>
            </a:extLst>
          </p:cNvPr>
          <p:cNvSpPr txBox="1">
            <a:spLocks/>
          </p:cNvSpPr>
          <p:nvPr/>
        </p:nvSpPr>
        <p:spPr>
          <a:xfrm>
            <a:off x="819955" y="5393038"/>
            <a:ext cx="10930597" cy="749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90000"/>
              </a:lnSpc>
              <a:buClr>
                <a:schemeClr val="dk1"/>
              </a:buClr>
              <a:buSzPts val="4800"/>
            </a:pPr>
            <a:r>
              <a:rPr lang="en-US" sz="28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Padron Ring </a:t>
            </a:r>
            <a:r>
              <a:rPr lang="en-US" sz="2800" b="1" dirty="0">
                <a:solidFill>
                  <a:srgbClr val="FF006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is</a:t>
            </a:r>
            <a:r>
              <a:rPr lang="en-US" sz="28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800" b="1" dirty="0">
                <a:solidFill>
                  <a:srgbClr val="5700F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better</a:t>
            </a:r>
            <a:r>
              <a:rPr lang="en-US" sz="2800" b="1" dirty="0">
                <a:solidFill>
                  <a:srgbClr val="FF006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than</a:t>
            </a:r>
            <a:r>
              <a:rPr lang="en-US" sz="28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a mouse because it is easy to carry. </a:t>
            </a:r>
          </a:p>
        </p:txBody>
      </p:sp>
      <p:pic>
        <p:nvPicPr>
          <p:cNvPr id="3074" name="Picture 2" descr="Most exclusive mouse ever">
            <a:extLst>
              <a:ext uri="{FF2B5EF4-FFF2-40B4-BE49-F238E27FC236}">
                <a16:creationId xmlns:a16="http://schemas.microsoft.com/office/drawing/2014/main" id="{612B3F9E-4558-409A-BDEE-DEA0D1AA1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835" y="2107406"/>
            <a:ext cx="4698999" cy="2643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Mighty Mouse PNG">
            <a:extLst>
              <a:ext uri="{FF2B5EF4-FFF2-40B4-BE49-F238E27FC236}">
                <a16:creationId xmlns:a16="http://schemas.microsoft.com/office/drawing/2014/main" id="{D4216B5E-1D23-4C9F-BCDA-96B252F72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038" y="2001848"/>
            <a:ext cx="2995780" cy="2823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58228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DFD61D0-B98A-4E84-9FA2-5EAFFE8E1C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2374" cy="6858000"/>
          </a:xfrm>
          <a:prstGeom prst="rect">
            <a:avLst/>
          </a:prstGeom>
        </p:spPr>
      </p:pic>
      <p:sp>
        <p:nvSpPr>
          <p:cNvPr id="91" name="Google Shape;91;p4"/>
          <p:cNvSpPr txBox="1"/>
          <p:nvPr/>
        </p:nvSpPr>
        <p:spPr>
          <a:xfrm>
            <a:off x="2103656" y="3173314"/>
            <a:ext cx="9727275" cy="1166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s-CO" sz="7200" dirty="0">
                <a:solidFill>
                  <a:srgbClr val="5700FE"/>
                </a:solidFill>
                <a:latin typeface="Arial Black" panose="020B0A04020102020204" pitchFamily="34" charset="0"/>
                <a:ea typeface="Calibri"/>
                <a:cs typeface="Calibri"/>
                <a:sym typeface="Calibri"/>
              </a:rPr>
              <a:t>SUPERLATIVE ADJECTIVES</a:t>
            </a:r>
          </a:p>
        </p:txBody>
      </p:sp>
    </p:spTree>
    <p:extLst>
      <p:ext uri="{BB962C8B-B14F-4D97-AF65-F5344CB8AC3E}">
        <p14:creationId xmlns:p14="http://schemas.microsoft.com/office/powerpoint/2010/main" val="10724646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1191A36-CCB6-4BFD-A268-BE3A1C83D1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86" y="-17579"/>
            <a:ext cx="12283486" cy="6910385"/>
          </a:xfrm>
          <a:prstGeom prst="rect">
            <a:avLst/>
          </a:prstGeom>
        </p:spPr>
      </p:pic>
      <p:sp>
        <p:nvSpPr>
          <p:cNvPr id="91" name="Google Shape;91;p4"/>
          <p:cNvSpPr txBox="1"/>
          <p:nvPr/>
        </p:nvSpPr>
        <p:spPr>
          <a:xfrm>
            <a:off x="1048578" y="1035737"/>
            <a:ext cx="10094843" cy="908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lnSpc>
                <a:spcPct val="90000"/>
              </a:lnSpc>
              <a:buClr>
                <a:schemeClr val="dk1"/>
              </a:buClr>
              <a:buSzPct val="100000"/>
            </a:pPr>
            <a:r>
              <a:rPr lang="es-CO" sz="4400" dirty="0">
                <a:solidFill>
                  <a:srgbClr val="FF0062"/>
                </a:solidFill>
                <a:latin typeface="Arial Black" panose="020B0A04020102020204" pitchFamily="34" charset="0"/>
                <a:cs typeface="Calibri"/>
                <a:sym typeface="Calibri"/>
              </a:rPr>
              <a:t>SUPERLATIVE</a:t>
            </a:r>
            <a:r>
              <a:rPr lang="es-CO" sz="4400" dirty="0">
                <a:solidFill>
                  <a:srgbClr val="5700FE"/>
                </a:solidFill>
                <a:latin typeface="Arial Black" panose="020B0A04020102020204" pitchFamily="34" charset="0"/>
                <a:cs typeface="Calibri"/>
                <a:sym typeface="Calibri"/>
              </a:rPr>
              <a:t> ADJECTIVES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100" dirty="0">
              <a:solidFill>
                <a:srgbClr val="5700F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Imagen 2" descr="Un grupo de personas esquiando en la nieve&#10;&#10;Descripción generada automáticamente con confianza media">
            <a:extLst>
              <a:ext uri="{FF2B5EF4-FFF2-40B4-BE49-F238E27FC236}">
                <a16:creationId xmlns:a16="http://schemas.microsoft.com/office/drawing/2014/main" id="{BFC4AF01-FE49-43E2-9EC2-9D8C6EB7A22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39333" y="1821622"/>
            <a:ext cx="8967989" cy="5071184"/>
          </a:xfrm>
          <a:prstGeom prst="rect">
            <a:avLst/>
          </a:prstGeom>
        </p:spPr>
      </p:pic>
      <p:pic>
        <p:nvPicPr>
          <p:cNvPr id="6" name="Imagen 5" descr="Imagen que contiene Forma&#10;&#10;Descripción generada automáticamente">
            <a:extLst>
              <a:ext uri="{FF2B5EF4-FFF2-40B4-BE49-F238E27FC236}">
                <a16:creationId xmlns:a16="http://schemas.microsoft.com/office/drawing/2014/main" id="{58602FF7-D3FB-4DAE-8DB5-91AD8F7BCE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0801" y="1028884"/>
            <a:ext cx="4691871" cy="3328330"/>
          </a:xfrm>
          <a:prstGeom prst="rect">
            <a:avLst/>
          </a:prstGeom>
        </p:spPr>
      </p:pic>
      <p:pic>
        <p:nvPicPr>
          <p:cNvPr id="11" name="Imagen 10" descr="Imagen que contiene Forma&#10;&#10;Descripción generada automáticamente">
            <a:extLst>
              <a:ext uri="{FF2B5EF4-FFF2-40B4-BE49-F238E27FC236}">
                <a16:creationId xmlns:a16="http://schemas.microsoft.com/office/drawing/2014/main" id="{59999F91-E9D9-42D5-A815-661E2F91C3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861258" y="1764835"/>
            <a:ext cx="4691871" cy="3328330"/>
          </a:xfrm>
          <a:prstGeom prst="rect">
            <a:avLst/>
          </a:prstGeom>
        </p:spPr>
      </p:pic>
      <p:pic>
        <p:nvPicPr>
          <p:cNvPr id="12" name="Imagen 11" descr="Imagen que contiene Forma&#10;&#10;Descripción generada automáticamente">
            <a:extLst>
              <a:ext uri="{FF2B5EF4-FFF2-40B4-BE49-F238E27FC236}">
                <a16:creationId xmlns:a16="http://schemas.microsoft.com/office/drawing/2014/main" id="{E2E74E4B-4D1C-45B5-8859-A0C8D8EB63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7162029" y="1332978"/>
            <a:ext cx="3981391" cy="3328330"/>
          </a:xfrm>
          <a:prstGeom prst="rect">
            <a:avLst/>
          </a:prstGeom>
        </p:spPr>
      </p:pic>
      <p:sp>
        <p:nvSpPr>
          <p:cNvPr id="13" name="Google Shape;335;p9">
            <a:extLst>
              <a:ext uri="{FF2B5EF4-FFF2-40B4-BE49-F238E27FC236}">
                <a16:creationId xmlns:a16="http://schemas.microsoft.com/office/drawing/2014/main" id="{5A7F2F40-7845-4ED7-8462-0D547D0FCB1B}"/>
              </a:ext>
            </a:extLst>
          </p:cNvPr>
          <p:cNvSpPr txBox="1"/>
          <p:nvPr/>
        </p:nvSpPr>
        <p:spPr>
          <a:xfrm>
            <a:off x="2971701" y="2134898"/>
            <a:ext cx="1970069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000" b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Messi is</a:t>
            </a:r>
            <a:r>
              <a:rPr lang="en-US" sz="2000" b="1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000" b="1">
                <a:solidFill>
                  <a:srgbClr val="FF006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</a:t>
            </a:r>
            <a:r>
              <a:rPr lang="en-US" sz="2000" b="1" i="0" u="none" strike="noStrike" cap="none">
                <a:solidFill>
                  <a:srgbClr val="FF0062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most popular</a:t>
            </a:r>
            <a:r>
              <a:rPr lang="en-US" sz="2000" b="1" i="0" u="none" strike="noStrike" cap="none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 </a:t>
            </a:r>
            <a:r>
              <a:rPr lang="en-US" sz="2000" b="1" i="0" u="none" strike="noStrike" cap="none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soccer player.</a:t>
            </a:r>
            <a:endParaRPr lang="en-US" sz="1200" b="1" i="0" u="none" strike="noStrike" cap="none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  <a:sym typeface="Arial"/>
            </a:endParaRPr>
          </a:p>
        </p:txBody>
      </p:sp>
      <p:sp>
        <p:nvSpPr>
          <p:cNvPr id="14" name="Google Shape;336;p9">
            <a:extLst>
              <a:ext uri="{FF2B5EF4-FFF2-40B4-BE49-F238E27FC236}">
                <a16:creationId xmlns:a16="http://schemas.microsoft.com/office/drawing/2014/main" id="{27A89DD7-1F7B-4707-9CE3-59670C895A5E}"/>
              </a:ext>
            </a:extLst>
          </p:cNvPr>
          <p:cNvSpPr txBox="1"/>
          <p:nvPr/>
        </p:nvSpPr>
        <p:spPr>
          <a:xfrm>
            <a:off x="8246540" y="2325631"/>
            <a:ext cx="1812367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CO" sz="20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Andrea is </a:t>
            </a:r>
            <a:r>
              <a:rPr lang="es-CO" sz="2000" b="1" dirty="0" err="1">
                <a:solidFill>
                  <a:srgbClr val="FF006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</a:t>
            </a:r>
            <a:r>
              <a:rPr lang="es-CO" sz="2000" b="1" i="0" u="none" strike="noStrike" cap="none" dirty="0">
                <a:solidFill>
                  <a:srgbClr val="FF0062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 </a:t>
            </a:r>
            <a:r>
              <a:rPr lang="es-CO" sz="2000" b="1" i="0" u="none" strike="noStrike" cap="none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happ</a:t>
            </a:r>
            <a:r>
              <a:rPr lang="es-CO" sz="2000" b="1" i="0" u="none" strike="noStrike" cap="none" dirty="0" err="1">
                <a:solidFill>
                  <a:srgbClr val="FF0062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iest</a:t>
            </a:r>
            <a:r>
              <a:rPr lang="es-CO" sz="2000" b="1" i="0" u="none" strike="noStrike" cap="none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 </a:t>
            </a:r>
            <a:r>
              <a:rPr lang="es-CO" sz="2000" b="1" i="0" u="none" strike="noStrike" cap="none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person</a:t>
            </a:r>
            <a:r>
              <a:rPr lang="es-CO" sz="2000" b="1" i="0" u="none" strike="noStrike" cap="none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 in </a:t>
            </a:r>
            <a:r>
              <a:rPr lang="es-CO" sz="2000" b="1" i="0" u="none" strike="noStrike" cap="none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the</a:t>
            </a:r>
            <a:r>
              <a:rPr lang="es-CO" sz="2000" b="1" i="0" u="none" strike="noStrike" cap="none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 </a:t>
            </a:r>
            <a:r>
              <a:rPr lang="es-CO" sz="2000" b="1" i="0" u="none" strike="noStrike" cap="none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class</a:t>
            </a:r>
            <a:r>
              <a:rPr lang="es-CO" sz="2000" b="1" i="0" u="none" strike="noStrike" cap="none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.</a:t>
            </a:r>
            <a:endParaRPr sz="1200" b="1" i="0" u="none" strike="noStrike" cap="none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  <a:sym typeface="Arial"/>
            </a:endParaRPr>
          </a:p>
        </p:txBody>
      </p:sp>
      <p:sp>
        <p:nvSpPr>
          <p:cNvPr id="15" name="Google Shape;337;p9">
            <a:extLst>
              <a:ext uri="{FF2B5EF4-FFF2-40B4-BE49-F238E27FC236}">
                <a16:creationId xmlns:a16="http://schemas.microsoft.com/office/drawing/2014/main" id="{0F163BDA-EBBE-4797-9895-3C14C217C6FF}"/>
              </a:ext>
            </a:extLst>
          </p:cNvPr>
          <p:cNvSpPr txBox="1"/>
          <p:nvPr/>
        </p:nvSpPr>
        <p:spPr>
          <a:xfrm>
            <a:off x="578815" y="2794756"/>
            <a:ext cx="1935441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CO" sz="2000" b="1" i="0" u="none" strike="noStrike" cap="none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My laptop has </a:t>
            </a:r>
            <a:r>
              <a:rPr lang="es-CO" sz="2000" b="1" i="0" u="none" strike="noStrike" cap="none" dirty="0" err="1">
                <a:solidFill>
                  <a:srgbClr val="FF0062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the</a:t>
            </a:r>
            <a:r>
              <a:rPr lang="es-CO" sz="2000" b="1" i="0" u="none" strike="noStrike" cap="none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 </a:t>
            </a:r>
            <a:r>
              <a:rPr lang="es-CO" sz="2000" b="1" i="0" u="none" strike="noStrike" cap="none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bigg</a:t>
            </a:r>
            <a:r>
              <a:rPr lang="es-CO" sz="2000" b="1" i="0" u="none" strike="noStrike" cap="none" dirty="0" err="1">
                <a:solidFill>
                  <a:srgbClr val="FF0062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est</a:t>
            </a:r>
            <a:r>
              <a:rPr lang="es-CO" sz="2000" b="1" i="0" u="none" strike="noStrike" cap="none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 </a:t>
            </a:r>
            <a:r>
              <a:rPr lang="es-CO" sz="2000" b="1" i="0" u="none" strike="noStrike" cap="none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screen</a:t>
            </a:r>
            <a:r>
              <a:rPr lang="es-CO" sz="2000" b="1" i="0" u="none" strike="noStrike" cap="none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.</a:t>
            </a:r>
            <a:endParaRPr sz="1200" b="1" i="0" u="none" strike="noStrike" cap="none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220454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0A336AC-8BDC-4DB9-B75D-0CF41A498E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86" y="-17579"/>
            <a:ext cx="12283486" cy="6910385"/>
          </a:xfrm>
          <a:prstGeom prst="rect">
            <a:avLst/>
          </a:prstGeom>
        </p:spPr>
      </p:pic>
      <p:sp>
        <p:nvSpPr>
          <p:cNvPr id="91" name="Google Shape;91;p4"/>
          <p:cNvSpPr txBox="1"/>
          <p:nvPr/>
        </p:nvSpPr>
        <p:spPr>
          <a:xfrm>
            <a:off x="1002834" y="2568063"/>
            <a:ext cx="10094843" cy="857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s-CO" sz="8000" dirty="0">
                <a:solidFill>
                  <a:srgbClr val="5700FE"/>
                </a:solidFill>
                <a:latin typeface="Arial Black" panose="020B0A04020102020204" pitchFamily="34" charset="0"/>
                <a:cs typeface="Calibri"/>
                <a:sym typeface="Calibri"/>
              </a:rPr>
              <a:t>WATCH A VIDEO</a:t>
            </a:r>
            <a:endParaRPr sz="700" dirty="0">
              <a:solidFill>
                <a:srgbClr val="5700FE"/>
              </a:solidFill>
              <a:latin typeface="Arial Black" panose="020B0A04020102020204" pitchFamily="34" charset="0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400" dirty="0">
              <a:solidFill>
                <a:srgbClr val="5700F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85;p1">
            <a:extLst>
              <a:ext uri="{FF2B5EF4-FFF2-40B4-BE49-F238E27FC236}">
                <a16:creationId xmlns:a16="http://schemas.microsoft.com/office/drawing/2014/main" id="{80F1BDEC-3355-419A-9FF3-D27DA7F2D397}"/>
              </a:ext>
            </a:extLst>
          </p:cNvPr>
          <p:cNvSpPr txBox="1">
            <a:spLocks/>
          </p:cNvSpPr>
          <p:nvPr/>
        </p:nvSpPr>
        <p:spPr>
          <a:xfrm>
            <a:off x="1002833" y="3620436"/>
            <a:ext cx="10094843" cy="743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90000"/>
              </a:lnSpc>
              <a:buClr>
                <a:schemeClr val="dk1"/>
              </a:buClr>
              <a:buSzPts val="4800"/>
            </a:pPr>
            <a:r>
              <a:rPr lang="en-US" sz="3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Go to </a:t>
            </a:r>
            <a:r>
              <a:rPr lang="en-US" sz="32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iMaster</a:t>
            </a:r>
            <a:r>
              <a:rPr lang="en-US" sz="3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platform and watch a video about the rules of superlative adjectives.</a:t>
            </a:r>
            <a:endParaRPr lang="en-US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58CD494-1518-4577-BDE4-6E92D5BAA2E6}"/>
              </a:ext>
            </a:extLst>
          </p:cNvPr>
          <p:cNvSpPr txBox="1"/>
          <p:nvPr/>
        </p:nvSpPr>
        <p:spPr>
          <a:xfrm>
            <a:off x="3022210" y="4956766"/>
            <a:ext cx="61475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2400" dirty="0">
                <a:latin typeface="Calibri Light" panose="020F0302020204030204" pitchFamily="34" charset="0"/>
                <a:cs typeface="Calibri Light" panose="020F0302020204030204" pitchFamily="34" charset="0"/>
                <a:hlinkClick r:id="rId4"/>
              </a:rPr>
              <a:t>https://youtu.be/JoXpuOJkHkg</a:t>
            </a:r>
            <a:endParaRPr lang="es-CO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s-CO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845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1191A36-CCB6-4BFD-A268-BE3A1C83D1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86" y="-17579"/>
            <a:ext cx="12283486" cy="6910385"/>
          </a:xfrm>
          <a:prstGeom prst="rect">
            <a:avLst/>
          </a:prstGeom>
        </p:spPr>
      </p:pic>
      <p:sp>
        <p:nvSpPr>
          <p:cNvPr id="91" name="Google Shape;91;p4"/>
          <p:cNvSpPr txBox="1"/>
          <p:nvPr/>
        </p:nvSpPr>
        <p:spPr>
          <a:xfrm>
            <a:off x="1002834" y="1025881"/>
            <a:ext cx="10094843" cy="908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lnSpc>
                <a:spcPct val="90000"/>
              </a:lnSpc>
              <a:buClr>
                <a:schemeClr val="dk1"/>
              </a:buClr>
              <a:buSzPct val="100000"/>
            </a:pPr>
            <a:r>
              <a:rPr lang="es-CO" sz="4800" dirty="0">
                <a:solidFill>
                  <a:srgbClr val="5700FE"/>
                </a:solidFill>
                <a:latin typeface="Arial Black" panose="020B0A04020102020204" pitchFamily="34" charset="0"/>
                <a:cs typeface="Calibri"/>
                <a:sym typeface="Calibri"/>
              </a:rPr>
              <a:t>EXAMPLES FROM THE VIDEO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200" dirty="0">
              <a:solidFill>
                <a:srgbClr val="5700F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85;p1">
            <a:extLst>
              <a:ext uri="{FF2B5EF4-FFF2-40B4-BE49-F238E27FC236}">
                <a16:creationId xmlns:a16="http://schemas.microsoft.com/office/drawing/2014/main" id="{15443527-2267-4781-AF84-D6917993CC0D}"/>
              </a:ext>
            </a:extLst>
          </p:cNvPr>
          <p:cNvSpPr txBox="1">
            <a:spLocks/>
          </p:cNvSpPr>
          <p:nvPr/>
        </p:nvSpPr>
        <p:spPr>
          <a:xfrm>
            <a:off x="630701" y="1704676"/>
            <a:ext cx="10930597" cy="749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90000"/>
              </a:lnSpc>
              <a:buClr>
                <a:schemeClr val="dk1"/>
              </a:buClr>
              <a:buSzPts val="4800"/>
            </a:pPr>
            <a:r>
              <a:rPr lang="en-US" sz="2400" b="1" dirty="0">
                <a:solidFill>
                  <a:srgbClr val="FF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Do you remember some examples shown in the video. Complete the chart with some of them. </a:t>
            </a:r>
          </a:p>
        </p:txBody>
      </p:sp>
      <p:graphicFrame>
        <p:nvGraphicFramePr>
          <p:cNvPr id="6" name="Google Shape;355;gdc3b5061d5_0_162">
            <a:extLst>
              <a:ext uri="{FF2B5EF4-FFF2-40B4-BE49-F238E27FC236}">
                <a16:creationId xmlns:a16="http://schemas.microsoft.com/office/drawing/2014/main" id="{DBD68D9C-3E32-4402-A74F-7BB536AC06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500061"/>
              </p:ext>
            </p:extLst>
          </p:nvPr>
        </p:nvGraphicFramePr>
        <p:xfrm>
          <a:off x="2206282" y="2625258"/>
          <a:ext cx="7779434" cy="3723474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3889717">
                  <a:extLst>
                    <a:ext uri="{9D8B030D-6E8A-4147-A177-3AD203B41FA5}">
                      <a16:colId xmlns:a16="http://schemas.microsoft.com/office/drawing/2014/main" val="3101469511"/>
                    </a:ext>
                  </a:extLst>
                </a:gridCol>
                <a:gridCol w="38897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300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s-CO" sz="2800" b="1" i="0" u="none" strike="noStrike" cap="none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Arial"/>
                          <a:cs typeface="Calibri Light" panose="020F0302020204030204" pitchFamily="34" charset="0"/>
                          <a:sym typeface="Arial"/>
                        </a:rPr>
                        <a:t>Long</a:t>
                      </a:r>
                      <a:endParaRPr sz="2800" b="1" i="0" u="none" strike="noStrike" cap="none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Arial"/>
                        <a:cs typeface="Calibri Light" panose="020F03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s-CO" sz="2800" b="1" i="0" u="none" strike="noStrike" cap="none" dirty="0" err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Arial"/>
                          <a:cs typeface="Calibri Light" panose="020F0302020204030204" pitchFamily="34" charset="0"/>
                          <a:sym typeface="Arial"/>
                        </a:rPr>
                        <a:t>Long</a:t>
                      </a:r>
                      <a:r>
                        <a:rPr lang="es-CO" sz="2800" b="1" i="0" u="none" strike="noStrike" cap="none" dirty="0" err="1">
                          <a:solidFill>
                            <a:srgbClr val="FF0062"/>
                          </a:solidFill>
                          <a:latin typeface="Calibri Light" panose="020F0302020204030204" pitchFamily="34" charset="0"/>
                          <a:ea typeface="Arial"/>
                          <a:cs typeface="Calibri Light" panose="020F0302020204030204" pitchFamily="34" charset="0"/>
                          <a:sym typeface="Arial"/>
                        </a:rPr>
                        <a:t>est</a:t>
                      </a:r>
                      <a:endParaRPr sz="1200" b="1" i="0" u="none" strike="noStrike" cap="none" dirty="0">
                        <a:solidFill>
                          <a:srgbClr val="FF0062"/>
                        </a:solidFill>
                        <a:latin typeface="Calibri Light" panose="020F0302020204030204" pitchFamily="34" charset="0"/>
                        <a:ea typeface="Arial"/>
                        <a:cs typeface="Calibri Light" panose="020F03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423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2400" b="1" i="0" u="none" strike="noStrike" cap="none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Arial"/>
                        <a:cs typeface="Calibri Light" panose="020F03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2400" b="1" i="0" u="none" strike="noStrike" cap="none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Arial"/>
                        <a:cs typeface="Calibri Light" panose="020F03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423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2400" b="1" i="0" u="none" strike="noStrike" cap="none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Arial"/>
                        <a:cs typeface="Calibri Light" panose="020F03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2400" b="1" i="0" u="none" strike="noStrike" cap="none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Arial"/>
                        <a:cs typeface="Calibri Light" panose="020F03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423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2400" b="1" i="0" u="none" strike="noStrike" cap="none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Arial"/>
                        <a:cs typeface="Calibri Light" panose="020F03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2400" b="1" i="0" u="none" strike="noStrike" cap="none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Arial"/>
                        <a:cs typeface="Calibri Light" panose="020F03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423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2400" b="1" i="0" u="none" strike="noStrike" cap="none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Arial"/>
                        <a:cs typeface="Calibri Light" panose="020F03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2400" b="1" i="0" u="none" strike="noStrike" cap="none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Arial"/>
                        <a:cs typeface="Calibri Light" panose="020F03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423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2400" b="1" i="0" u="none" strike="noStrike" cap="none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Arial"/>
                        <a:cs typeface="Calibri Light" panose="020F03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2400" b="1" i="0" u="none" strike="noStrike" cap="none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Arial"/>
                        <a:cs typeface="Calibri Light" panose="020F03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423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2400" b="1" i="0" u="none" strike="noStrike" cap="none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Arial"/>
                        <a:cs typeface="Calibri Light" panose="020F03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2400" b="1" i="0" u="none" strike="noStrike" cap="none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Arial"/>
                        <a:cs typeface="Calibri Light" panose="020F03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423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2400" b="1" i="0" u="none" strike="noStrike" cap="none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Arial"/>
                        <a:cs typeface="Calibri Light" panose="020F03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2400" b="1" i="0" u="none" strike="noStrike" cap="none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Arial"/>
                        <a:cs typeface="Calibri Light" panose="020F03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85126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DFD61D0-B98A-4E84-9FA2-5EAFFE8E1C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2374" cy="6858000"/>
          </a:xfrm>
          <a:prstGeom prst="rect">
            <a:avLst/>
          </a:prstGeom>
        </p:spPr>
      </p:pic>
      <p:sp>
        <p:nvSpPr>
          <p:cNvPr id="91" name="Google Shape;91;p4"/>
          <p:cNvSpPr txBox="1"/>
          <p:nvPr/>
        </p:nvSpPr>
        <p:spPr>
          <a:xfrm>
            <a:off x="2103656" y="3429000"/>
            <a:ext cx="9727275" cy="1166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s-CO" sz="7200" dirty="0">
                <a:solidFill>
                  <a:srgbClr val="5700FE"/>
                </a:solidFill>
                <a:latin typeface="Arial Black" panose="020B0A04020102020204" pitchFamily="34" charset="0"/>
                <a:ea typeface="Calibri"/>
                <a:cs typeface="Calibri"/>
                <a:sym typeface="Calibri"/>
              </a:rPr>
              <a:t>GRAMMAR SPOT</a:t>
            </a:r>
          </a:p>
        </p:txBody>
      </p:sp>
    </p:spTree>
    <p:extLst>
      <p:ext uri="{BB962C8B-B14F-4D97-AF65-F5344CB8AC3E}">
        <p14:creationId xmlns:p14="http://schemas.microsoft.com/office/powerpoint/2010/main" val="13490110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1191A36-CCB6-4BFD-A268-BE3A1C83D1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86" y="-17579"/>
            <a:ext cx="12283486" cy="6910385"/>
          </a:xfrm>
          <a:prstGeom prst="rect">
            <a:avLst/>
          </a:prstGeom>
        </p:spPr>
      </p:pic>
      <p:sp>
        <p:nvSpPr>
          <p:cNvPr id="91" name="Google Shape;91;p4"/>
          <p:cNvSpPr txBox="1"/>
          <p:nvPr/>
        </p:nvSpPr>
        <p:spPr>
          <a:xfrm>
            <a:off x="1048578" y="1241092"/>
            <a:ext cx="10094843" cy="908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lnSpc>
                <a:spcPct val="90000"/>
              </a:lnSpc>
              <a:buClr>
                <a:schemeClr val="dk1"/>
              </a:buClr>
              <a:buSzPct val="100000"/>
            </a:pPr>
            <a:r>
              <a:rPr lang="es-CO" sz="4400" dirty="0">
                <a:solidFill>
                  <a:srgbClr val="5700FE"/>
                </a:solidFill>
                <a:latin typeface="Arial Black" panose="020B0A04020102020204" pitchFamily="34" charset="0"/>
                <a:cs typeface="Calibri"/>
                <a:sym typeface="Calibri"/>
              </a:rPr>
              <a:t>ADJECTIVES WITH </a:t>
            </a:r>
            <a:r>
              <a:rPr lang="es-CO" sz="4400" dirty="0">
                <a:solidFill>
                  <a:srgbClr val="FF0062"/>
                </a:solidFill>
                <a:latin typeface="Arial Black" panose="020B0A04020102020204" pitchFamily="34" charset="0"/>
                <a:cs typeface="Calibri"/>
                <a:sym typeface="Calibri"/>
              </a:rPr>
              <a:t>1 SYLLABLE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lang="es-CO" sz="1100" dirty="0">
              <a:solidFill>
                <a:srgbClr val="5700F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7" name="Google Shape;364;p8">
            <a:extLst>
              <a:ext uri="{FF2B5EF4-FFF2-40B4-BE49-F238E27FC236}">
                <a16:creationId xmlns:a16="http://schemas.microsoft.com/office/drawing/2014/main" id="{9720158D-032D-4212-BE5D-AA2B60A3A0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05715831"/>
              </p:ext>
            </p:extLst>
          </p:nvPr>
        </p:nvGraphicFramePr>
        <p:xfrm>
          <a:off x="2287335" y="2292772"/>
          <a:ext cx="7525844" cy="3657680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37629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629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s-CO" sz="2400" b="1" u="none" strike="noStrike" cap="none">
                          <a:solidFill>
                            <a:schemeClr val="tx1"/>
                          </a:solidFill>
                          <a:sym typeface="Arial"/>
                        </a:rPr>
                        <a:t>SMALL</a:t>
                      </a:r>
                      <a:endParaRPr sz="1400" b="1" i="0" u="none" strike="noStrike" cap="none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Arial"/>
                        <a:cs typeface="Calibri Light" panose="020F0302020204030204" pitchFamily="34" charset="0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s-CO" sz="2400" b="1" u="none" strike="noStrike" cap="none" dirty="0">
                          <a:solidFill>
                            <a:srgbClr val="FF0062"/>
                          </a:solidFill>
                          <a:sym typeface="Arial"/>
                        </a:rPr>
                        <a:t>THE</a:t>
                      </a:r>
                      <a:r>
                        <a:rPr lang="es-CO" sz="2400" b="1" u="none" strike="noStrike" cap="none" dirty="0">
                          <a:solidFill>
                            <a:schemeClr val="tx1"/>
                          </a:solidFill>
                          <a:sym typeface="Arial"/>
                        </a:rPr>
                        <a:t> SMALL</a:t>
                      </a:r>
                      <a:r>
                        <a:rPr lang="es-CO" sz="2400" b="1" u="none" strike="noStrike" cap="none" dirty="0">
                          <a:solidFill>
                            <a:srgbClr val="FF0062"/>
                          </a:solidFill>
                          <a:sym typeface="Arial"/>
                        </a:rPr>
                        <a:t>EST</a:t>
                      </a:r>
                      <a:r>
                        <a:rPr lang="es-CO" sz="2400" b="1" u="none" strike="noStrike" cap="none" dirty="0">
                          <a:solidFill>
                            <a:schemeClr val="tx1"/>
                          </a:solidFill>
                          <a:sym typeface="Arial"/>
                        </a:rPr>
                        <a:t> </a:t>
                      </a:r>
                      <a:endParaRPr sz="1400" b="1" i="0" u="none" strike="noStrike" cap="none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Arial"/>
                        <a:cs typeface="Calibri Light" panose="020F0302020204030204" pitchFamily="34" charset="0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lang="es-CO" sz="2400" b="1" u="none" strike="noStrike" cap="none">
                          <a:solidFill>
                            <a:schemeClr val="tx1"/>
                          </a:solidFill>
                          <a:sym typeface="Arial"/>
                        </a:rPr>
                        <a:t>BIG</a:t>
                      </a:r>
                      <a:endParaRPr sz="1400" b="1" i="0" u="none" strike="noStrike" cap="none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Arial"/>
                        <a:cs typeface="Calibri Light" panose="020F0302020204030204" pitchFamily="34" charset="0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i="0" u="none" strike="noStrike" cap="none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Arial"/>
                        <a:cs typeface="Calibri Light" panose="020F0302020204030204" pitchFamily="34" charset="0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lang="es-CO" sz="2400" b="1" u="none" strike="noStrike" cap="none">
                          <a:solidFill>
                            <a:schemeClr val="tx1"/>
                          </a:solidFill>
                          <a:sym typeface="Arial"/>
                        </a:rPr>
                        <a:t>SHORT</a:t>
                      </a:r>
                      <a:endParaRPr sz="1400" b="1" i="0" u="none" strike="noStrike" cap="none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Arial"/>
                        <a:cs typeface="Calibri Light" panose="020F0302020204030204" pitchFamily="34" charset="0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i="0" u="none" strike="noStrike" cap="none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Arial"/>
                        <a:cs typeface="Calibri Light" panose="020F0302020204030204" pitchFamily="34" charset="0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s-CO" sz="2400" b="1" u="none" strike="noStrike" cap="none">
                          <a:solidFill>
                            <a:schemeClr val="tx1"/>
                          </a:solidFill>
                          <a:sym typeface="Arial"/>
                        </a:rPr>
                        <a:t>HOT</a:t>
                      </a:r>
                      <a:endParaRPr sz="1400" b="1" i="0" u="none" strike="noStrike" cap="none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Arial"/>
                        <a:cs typeface="Calibri Light" panose="020F0302020204030204" pitchFamily="34" charset="0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i="0" u="none" strike="noStrike" cap="none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Arial"/>
                        <a:cs typeface="Calibri Light" panose="020F0302020204030204" pitchFamily="34" charset="0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s-CO" sz="2400" b="1" u="none" strike="noStrike" cap="none" dirty="0">
                          <a:solidFill>
                            <a:schemeClr val="tx1"/>
                          </a:solidFill>
                          <a:sym typeface="Arial"/>
                        </a:rPr>
                        <a:t>COLD</a:t>
                      </a:r>
                      <a:endParaRPr sz="1400" b="1" i="0" u="none" strike="noStrike" cap="none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Arial"/>
                        <a:cs typeface="Calibri Light" panose="020F0302020204030204" pitchFamily="34" charset="0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i="0" u="none" strike="noStrike" cap="none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Arial"/>
                        <a:cs typeface="Calibri Light" panose="020F0302020204030204" pitchFamily="34" charset="0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lang="es-CO" sz="2400" b="1" u="none" strike="noStrike" cap="none">
                          <a:solidFill>
                            <a:schemeClr val="tx1"/>
                          </a:solidFill>
                          <a:sym typeface="Arial"/>
                        </a:rPr>
                        <a:t>TALL</a:t>
                      </a:r>
                      <a:endParaRPr sz="1400" b="1" i="0" u="none" strike="noStrike" cap="none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Arial"/>
                        <a:cs typeface="Calibri Light" panose="020F0302020204030204" pitchFamily="34" charset="0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i="0" u="none" strike="noStrike" cap="none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Arial"/>
                        <a:cs typeface="Calibri Light" panose="020F0302020204030204" pitchFamily="34" charset="0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s-CO" sz="2400" b="1" u="none" strike="noStrike" cap="none">
                          <a:solidFill>
                            <a:schemeClr val="tx1"/>
                          </a:solidFill>
                          <a:sym typeface="Arial"/>
                        </a:rPr>
                        <a:t>FAT</a:t>
                      </a:r>
                      <a:endParaRPr sz="1400" b="1" i="0" u="none" strike="noStrike" cap="none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Arial"/>
                        <a:cs typeface="Calibri Light" panose="020F0302020204030204" pitchFamily="34" charset="0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i="0" u="none" strike="noStrike" cap="none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Arial"/>
                        <a:cs typeface="Calibri Light" panose="020F0302020204030204" pitchFamily="34" charset="0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s-CO" sz="2400" b="1" u="none" strike="noStrike" cap="none">
                          <a:solidFill>
                            <a:schemeClr val="tx1"/>
                          </a:solidFill>
                          <a:sym typeface="Arial"/>
                        </a:rPr>
                        <a:t>SAD</a:t>
                      </a:r>
                      <a:endParaRPr sz="1400" b="1" i="0" u="none" strike="noStrike" cap="none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Arial"/>
                        <a:cs typeface="Calibri Light" panose="020F0302020204030204" pitchFamily="34" charset="0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i="0" u="none" strike="noStrike" cap="none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Arial"/>
                        <a:cs typeface="Calibri Light" panose="020F0302020204030204" pitchFamily="34" charset="0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66783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1191A36-CCB6-4BFD-A268-BE3A1C83D1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86" y="-17579"/>
            <a:ext cx="12283486" cy="6910385"/>
          </a:xfrm>
          <a:prstGeom prst="rect">
            <a:avLst/>
          </a:prstGeom>
        </p:spPr>
      </p:pic>
      <p:sp>
        <p:nvSpPr>
          <p:cNvPr id="91" name="Google Shape;91;p4"/>
          <p:cNvSpPr txBox="1"/>
          <p:nvPr/>
        </p:nvSpPr>
        <p:spPr>
          <a:xfrm>
            <a:off x="1048578" y="1241092"/>
            <a:ext cx="10094843" cy="908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000" b="1" i="0" u="none" strike="noStrike" cap="none" dirty="0">
                <a:solidFill>
                  <a:srgbClr val="5700FE"/>
                </a:solidFill>
                <a:latin typeface="Arial Black" panose="020B0A04020102020204" pitchFamily="34" charset="0"/>
                <a:sym typeface="Arial"/>
              </a:rPr>
              <a:t>ADJECTIVES WITH </a:t>
            </a:r>
            <a:r>
              <a:rPr lang="en-US" sz="4000" b="1" i="0" u="none" strike="noStrike" cap="none" dirty="0">
                <a:solidFill>
                  <a:srgbClr val="FF0062"/>
                </a:solidFill>
                <a:latin typeface="Arial Black" panose="020B0A04020102020204" pitchFamily="34" charset="0"/>
                <a:sym typeface="Arial"/>
              </a:rPr>
              <a:t>2 SYLLABLES</a:t>
            </a:r>
            <a:r>
              <a:rPr lang="en-US" sz="4000" b="1" i="0" u="none" strike="noStrike" cap="none" dirty="0">
                <a:solidFill>
                  <a:srgbClr val="5700FE"/>
                </a:solidFill>
                <a:latin typeface="Arial Black" panose="020B0A04020102020204" pitchFamily="34" charset="0"/>
                <a:sym typeface="Arial"/>
              </a:rPr>
              <a:t>, ENDING IN </a:t>
            </a:r>
            <a:r>
              <a:rPr lang="en-US" sz="4000" b="1" i="0" u="none" strike="noStrike" cap="none" dirty="0">
                <a:solidFill>
                  <a:srgbClr val="FF0062"/>
                </a:solidFill>
                <a:latin typeface="Arial Black" panose="020B0A04020102020204" pitchFamily="34" charset="0"/>
                <a:sym typeface="Arial"/>
              </a:rPr>
              <a:t>Y</a:t>
            </a:r>
            <a:r>
              <a:rPr lang="en-US" sz="4000" b="1" dirty="0">
                <a:solidFill>
                  <a:srgbClr val="5700FE"/>
                </a:solidFill>
                <a:latin typeface="Arial Black" panose="020B0A04020102020204" pitchFamily="34" charset="0"/>
              </a:rPr>
              <a:t>.</a:t>
            </a:r>
            <a:endParaRPr lang="en-US" sz="4000" b="1" i="0" u="none" strike="noStrike" cap="none" dirty="0">
              <a:solidFill>
                <a:srgbClr val="5700FE"/>
              </a:solidFill>
              <a:latin typeface="Arial Black" panose="020B0A04020102020204" pitchFamily="34" charset="0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lang="es-CO" sz="1050" dirty="0">
              <a:solidFill>
                <a:srgbClr val="5700F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6" name="Google Shape;373;gdc3b5061d5_0_89">
            <a:extLst>
              <a:ext uri="{FF2B5EF4-FFF2-40B4-BE49-F238E27FC236}">
                <a16:creationId xmlns:a16="http://schemas.microsoft.com/office/drawing/2014/main" id="{D6EE25C1-006E-46BC-8EC7-8A183C55AF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615043"/>
              </p:ext>
            </p:extLst>
          </p:nvPr>
        </p:nvGraphicFramePr>
        <p:xfrm>
          <a:off x="1999595" y="2692154"/>
          <a:ext cx="8101324" cy="3657680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40506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506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s-CO" sz="2400" b="1" u="none" strike="noStrike" cap="none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  <a:sym typeface="Arial"/>
                        </a:rPr>
                        <a:t>BUSY</a:t>
                      </a:r>
                      <a:endParaRPr sz="1400" b="1" i="0" u="none" strike="noStrike" cap="none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Arial"/>
                        <a:cs typeface="Calibri Light" panose="020F0302020204030204" pitchFamily="34" charset="0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s-CO" sz="2400" b="1" u="none" strike="noStrike" cap="none" dirty="0">
                          <a:solidFill>
                            <a:srgbClr val="FF0062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  <a:sym typeface="Arial"/>
                        </a:rPr>
                        <a:t>THE</a:t>
                      </a:r>
                      <a:r>
                        <a:rPr lang="es-CO" sz="2400" b="1" u="none" strike="noStrike" cap="none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  <a:sym typeface="Arial"/>
                        </a:rPr>
                        <a:t> BUS</a:t>
                      </a:r>
                      <a:r>
                        <a:rPr lang="es-CO" sz="2400" b="1" u="none" strike="noStrike" cap="none" dirty="0">
                          <a:solidFill>
                            <a:srgbClr val="5700FE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  <a:sym typeface="Arial"/>
                        </a:rPr>
                        <a:t>I</a:t>
                      </a:r>
                      <a:r>
                        <a:rPr lang="es-CO" sz="2400" b="1" u="none" strike="noStrike" cap="none" dirty="0">
                          <a:solidFill>
                            <a:srgbClr val="FF0062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  <a:sym typeface="Arial"/>
                        </a:rPr>
                        <a:t>EST</a:t>
                      </a:r>
                      <a:endParaRPr sz="1400" b="1" i="0" u="none" strike="noStrike" cap="none" dirty="0">
                        <a:solidFill>
                          <a:srgbClr val="FF0062"/>
                        </a:solidFill>
                        <a:latin typeface="Calibri Light" panose="020F0302020204030204" pitchFamily="34" charset="0"/>
                        <a:ea typeface="Arial"/>
                        <a:cs typeface="Calibri Light" panose="020F0302020204030204" pitchFamily="34" charset="0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s-CO" sz="2400" b="1" u="none" strike="noStrike" cap="none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  <a:sym typeface="Arial"/>
                        </a:rPr>
                        <a:t>HAPPY</a:t>
                      </a:r>
                      <a:endParaRPr sz="1400" b="1" i="0" u="none" strike="noStrike" cap="none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Arial"/>
                        <a:cs typeface="Calibri Light" panose="020F0302020204030204" pitchFamily="34" charset="0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i="0" u="none" strike="noStrike" cap="none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Arial"/>
                        <a:cs typeface="Calibri Light" panose="020F0302020204030204" pitchFamily="34" charset="0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s-CO" sz="2400" b="1" u="none" strike="noStrike" cap="none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  <a:sym typeface="Arial"/>
                        </a:rPr>
                        <a:t>DIRTY</a:t>
                      </a:r>
                      <a:endParaRPr sz="1400" b="1" i="0" u="none" strike="noStrike" cap="none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Arial"/>
                        <a:cs typeface="Calibri Light" panose="020F0302020204030204" pitchFamily="34" charset="0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i="0" u="none" strike="noStrike" cap="none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Arial"/>
                        <a:cs typeface="Calibri Light" panose="020F0302020204030204" pitchFamily="34" charset="0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s-CO" sz="2400" b="1" u="none" strike="noStrike" cap="none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  <a:sym typeface="Arial"/>
                        </a:rPr>
                        <a:t>NOISY</a:t>
                      </a:r>
                      <a:endParaRPr sz="1400" b="1" i="0" u="none" strike="noStrike" cap="none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Arial"/>
                        <a:cs typeface="Calibri Light" panose="020F0302020204030204" pitchFamily="34" charset="0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i="0" u="none" strike="noStrike" cap="none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Arial"/>
                        <a:cs typeface="Calibri Light" panose="020F0302020204030204" pitchFamily="34" charset="0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s-CO" sz="2400" b="1" u="none" strike="noStrike" cap="none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  <a:sym typeface="Arial"/>
                        </a:rPr>
                        <a:t>CRAZY</a:t>
                      </a:r>
                      <a:endParaRPr sz="1400" b="1" i="0" u="none" strike="noStrike" cap="none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Arial"/>
                        <a:cs typeface="Calibri Light" panose="020F0302020204030204" pitchFamily="34" charset="0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i="0" u="none" strike="noStrike" cap="none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Arial"/>
                        <a:cs typeface="Calibri Light" panose="020F0302020204030204" pitchFamily="34" charset="0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s-CO" sz="2400" b="1" u="none" strike="noStrike" cap="none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  <a:sym typeface="Arial"/>
                        </a:rPr>
                        <a:t>LAZY</a:t>
                      </a:r>
                      <a:endParaRPr sz="1400" b="1" i="0" u="none" strike="noStrike" cap="none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Arial"/>
                        <a:cs typeface="Calibri Light" panose="020F0302020204030204" pitchFamily="34" charset="0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i="0" u="none" strike="noStrike" cap="none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Arial"/>
                        <a:cs typeface="Calibri Light" panose="020F0302020204030204" pitchFamily="34" charset="0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s-CO" sz="2400" b="1" u="none" strike="noStrike" cap="none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  <a:sym typeface="Arial"/>
                        </a:rPr>
                        <a:t>TINY</a:t>
                      </a:r>
                      <a:endParaRPr sz="1400" b="1" i="0" u="none" strike="noStrike" cap="none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Arial"/>
                        <a:cs typeface="Calibri Light" panose="020F0302020204030204" pitchFamily="34" charset="0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i="0" u="none" strike="noStrike" cap="none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Arial"/>
                        <a:cs typeface="Calibri Light" panose="020F0302020204030204" pitchFamily="34" charset="0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s-CO" sz="2400" b="1" u="none" strike="noStrike" cap="none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  <a:sym typeface="Arial"/>
                        </a:rPr>
                        <a:t>MESSY</a:t>
                      </a:r>
                      <a:endParaRPr sz="1400" b="1" i="0" u="none" strike="noStrike" cap="none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Arial"/>
                        <a:cs typeface="Calibri Light" panose="020F0302020204030204" pitchFamily="34" charset="0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i="0" u="none" strike="noStrike" cap="none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Arial"/>
                        <a:cs typeface="Calibri Light" panose="020F0302020204030204" pitchFamily="34" charset="0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52274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1191A36-CCB6-4BFD-A268-BE3A1C83D1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86" y="-17579"/>
            <a:ext cx="12283486" cy="6910385"/>
          </a:xfrm>
          <a:prstGeom prst="rect">
            <a:avLst/>
          </a:prstGeom>
        </p:spPr>
      </p:pic>
      <p:sp>
        <p:nvSpPr>
          <p:cNvPr id="91" name="Google Shape;91;p4"/>
          <p:cNvSpPr txBox="1"/>
          <p:nvPr/>
        </p:nvSpPr>
        <p:spPr>
          <a:xfrm>
            <a:off x="1048578" y="987873"/>
            <a:ext cx="10094843" cy="908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000" b="1" i="0" u="none" strike="noStrike" cap="none" dirty="0">
                <a:solidFill>
                  <a:srgbClr val="5700FE"/>
                </a:solidFill>
                <a:latin typeface="Arial Black" panose="020B0A04020102020204" pitchFamily="34" charset="0"/>
                <a:sym typeface="Arial"/>
              </a:rPr>
              <a:t>ADJECTIVES WITH </a:t>
            </a:r>
            <a:r>
              <a:rPr lang="en-US" sz="4000" b="1" i="0" u="none" strike="noStrike" cap="none" dirty="0">
                <a:solidFill>
                  <a:srgbClr val="FF0062"/>
                </a:solidFill>
                <a:latin typeface="Arial Black" panose="020B0A04020102020204" pitchFamily="34" charset="0"/>
                <a:sym typeface="Arial"/>
              </a:rPr>
              <a:t>2</a:t>
            </a:r>
            <a:r>
              <a:rPr lang="en-US" sz="4000" b="1" i="0" u="none" strike="noStrike" cap="none" dirty="0">
                <a:solidFill>
                  <a:srgbClr val="5700FE"/>
                </a:solidFill>
                <a:latin typeface="Arial Black" panose="020B0A04020102020204" pitchFamily="34" charset="0"/>
                <a:sym typeface="Arial"/>
              </a:rPr>
              <a:t> OR </a:t>
            </a:r>
            <a:r>
              <a:rPr lang="en-US" sz="4000" b="1" i="0" u="none" strike="noStrike" cap="none" dirty="0">
                <a:solidFill>
                  <a:srgbClr val="FF0062"/>
                </a:solidFill>
                <a:latin typeface="Arial Black" panose="020B0A04020102020204" pitchFamily="34" charset="0"/>
                <a:sym typeface="Arial"/>
              </a:rPr>
              <a:t>MORE SYLLABLES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lang="es-CO" sz="1050" dirty="0">
              <a:solidFill>
                <a:srgbClr val="5700F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7" name="Google Shape;382;gdc3b5061d5_0_97">
            <a:extLst>
              <a:ext uri="{FF2B5EF4-FFF2-40B4-BE49-F238E27FC236}">
                <a16:creationId xmlns:a16="http://schemas.microsoft.com/office/drawing/2014/main" id="{4019B61B-4993-4D31-A071-9D879A49B9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25850163"/>
              </p:ext>
            </p:extLst>
          </p:nvPr>
        </p:nvGraphicFramePr>
        <p:xfrm>
          <a:off x="1505244" y="2565544"/>
          <a:ext cx="8539090" cy="3657680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42695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95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680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s-CO" sz="2400" b="1" u="none" strike="noStrike" cap="none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  <a:sym typeface="Arial"/>
                        </a:rPr>
                        <a:t>EXPENSIVE</a:t>
                      </a:r>
                      <a:endParaRPr sz="1400" b="1" i="0" u="none" strike="noStrike" cap="none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Arial"/>
                        <a:cs typeface="Calibri Light" panose="020F0302020204030204" pitchFamily="34" charset="0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s-CO" sz="2400" b="1" u="none" strike="noStrike" cap="none" dirty="0">
                          <a:solidFill>
                            <a:srgbClr val="FF0062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  <a:sym typeface="Arial"/>
                        </a:rPr>
                        <a:t>THE MOST</a:t>
                      </a:r>
                      <a:r>
                        <a:rPr lang="es-CO" sz="2400" b="1" u="none" strike="noStrike" cap="none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  <a:sym typeface="Arial"/>
                        </a:rPr>
                        <a:t> EXPENSIVE</a:t>
                      </a:r>
                      <a:endParaRPr sz="1400" b="1" i="0" u="none" strike="noStrike" cap="none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Arial"/>
                        <a:cs typeface="Calibri Light" panose="020F0302020204030204" pitchFamily="34" charset="0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680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s-CO" sz="2400" b="1" u="none" strike="noStrike" cap="none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  <a:sym typeface="Arial"/>
                        </a:rPr>
                        <a:t>IMPORTANT</a:t>
                      </a:r>
                      <a:endParaRPr sz="1400" b="1" i="0" u="none" strike="noStrike" cap="none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Arial"/>
                        <a:cs typeface="Calibri Light" panose="020F0302020204030204" pitchFamily="34" charset="0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i="0" u="none" strike="noStrike" cap="none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Arial"/>
                        <a:cs typeface="Calibri Light" panose="020F0302020204030204" pitchFamily="34" charset="0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680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s-CO" sz="2400" b="1" u="none" strike="noStrike" cap="none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  <a:sym typeface="Arial"/>
                        </a:rPr>
                        <a:t>DANGEROUS</a:t>
                      </a:r>
                      <a:endParaRPr sz="1400" b="1" i="0" u="none" strike="noStrike" cap="none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Arial"/>
                        <a:cs typeface="Calibri Light" panose="020F0302020204030204" pitchFamily="34" charset="0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i="0" u="none" strike="noStrike" cap="none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Arial"/>
                        <a:cs typeface="Calibri Light" panose="020F0302020204030204" pitchFamily="34" charset="0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680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s-CO" sz="2400" b="1" u="none" strike="noStrike" cap="none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  <a:sym typeface="Arial"/>
                        </a:rPr>
                        <a:t>INTELLIGENT</a:t>
                      </a:r>
                      <a:endParaRPr sz="1400" b="1" i="0" u="none" strike="noStrike" cap="none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Arial"/>
                        <a:cs typeface="Calibri Light" panose="020F0302020204030204" pitchFamily="34" charset="0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i="0" u="none" strike="noStrike" cap="none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Arial"/>
                        <a:cs typeface="Calibri Light" panose="020F0302020204030204" pitchFamily="34" charset="0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680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s-CO" sz="2400" b="1" u="none" strike="noStrike" cap="none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  <a:sym typeface="Arial"/>
                        </a:rPr>
                        <a:t>POPULAR</a:t>
                      </a:r>
                      <a:endParaRPr sz="1400" b="1" i="0" u="none" strike="noStrike" cap="none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Arial"/>
                        <a:cs typeface="Calibri Light" panose="020F0302020204030204" pitchFamily="34" charset="0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i="0" u="none" strike="noStrike" cap="none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Arial"/>
                        <a:cs typeface="Calibri Light" panose="020F0302020204030204" pitchFamily="34" charset="0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680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s-CO" sz="2400" b="1" u="none" strike="noStrike" cap="none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  <a:sym typeface="Arial"/>
                        </a:rPr>
                        <a:t>MODERN</a:t>
                      </a:r>
                      <a:endParaRPr sz="1400" b="1" i="0" u="none" strike="noStrike" cap="none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Arial"/>
                        <a:cs typeface="Calibri Light" panose="020F0302020204030204" pitchFamily="34" charset="0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i="0" u="none" strike="noStrike" cap="none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Arial"/>
                        <a:cs typeface="Calibri Light" panose="020F0302020204030204" pitchFamily="34" charset="0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680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s-CO" sz="2400" b="1" u="none" strike="noStrike" cap="none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  <a:sym typeface="Arial"/>
                        </a:rPr>
                        <a:t>BEAUTIFUL</a:t>
                      </a:r>
                      <a:endParaRPr sz="1400" b="1" i="0" u="none" strike="noStrike" cap="none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Arial"/>
                        <a:cs typeface="Calibri Light" panose="020F0302020204030204" pitchFamily="34" charset="0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i="0" u="none" strike="noStrike" cap="none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Arial"/>
                        <a:cs typeface="Calibri Light" panose="020F0302020204030204" pitchFamily="34" charset="0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680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s-CO" sz="2400" b="1" u="none" strike="noStrike" cap="none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  <a:sym typeface="Arial"/>
                        </a:rPr>
                        <a:t>SUCCESSFUL</a:t>
                      </a:r>
                      <a:endParaRPr sz="1400" b="1" i="0" u="none" strike="noStrike" cap="none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Arial"/>
                        <a:cs typeface="Calibri Light" panose="020F0302020204030204" pitchFamily="34" charset="0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i="0" u="none" strike="noStrike" cap="none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Arial"/>
                        <a:cs typeface="Calibri Light" panose="020F0302020204030204" pitchFamily="34" charset="0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96005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0A336AC-8BDC-4DB9-B75D-0CF41A498E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86" y="-17579"/>
            <a:ext cx="12283486" cy="6910385"/>
          </a:xfrm>
          <a:prstGeom prst="rect">
            <a:avLst/>
          </a:prstGeom>
        </p:spPr>
      </p:pic>
      <p:sp>
        <p:nvSpPr>
          <p:cNvPr id="91" name="Google Shape;91;p4"/>
          <p:cNvSpPr txBox="1"/>
          <p:nvPr/>
        </p:nvSpPr>
        <p:spPr>
          <a:xfrm>
            <a:off x="1048578" y="1026656"/>
            <a:ext cx="10094843" cy="857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s-CO" sz="4800" dirty="0">
                <a:solidFill>
                  <a:srgbClr val="5700FE"/>
                </a:solidFill>
                <a:latin typeface="Arial Black" panose="020B0A04020102020204" pitchFamily="34" charset="0"/>
                <a:cs typeface="Calibri"/>
                <a:sym typeface="Calibri"/>
              </a:rPr>
              <a:t>EXAMPLE</a:t>
            </a:r>
            <a:endParaRPr sz="200" dirty="0">
              <a:solidFill>
                <a:srgbClr val="5700FE"/>
              </a:solidFill>
              <a:latin typeface="Arial Black" panose="020B0A04020102020204" pitchFamily="34" charset="0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200" dirty="0">
              <a:solidFill>
                <a:srgbClr val="5700F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390;p32">
            <a:extLst>
              <a:ext uri="{FF2B5EF4-FFF2-40B4-BE49-F238E27FC236}">
                <a16:creationId xmlns:a16="http://schemas.microsoft.com/office/drawing/2014/main" id="{0EB836FA-F6BD-4A00-9FE6-6A17C0CB0829}"/>
              </a:ext>
            </a:extLst>
          </p:cNvPr>
          <p:cNvSpPr txBox="1"/>
          <p:nvPr/>
        </p:nvSpPr>
        <p:spPr>
          <a:xfrm>
            <a:off x="757489" y="5410185"/>
            <a:ext cx="99141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2800" b="1" i="0" u="none" strike="noStrike" cap="none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Motorcycles </a:t>
            </a:r>
            <a:r>
              <a:rPr lang="en-US" sz="2800" b="1" i="0" u="none" strike="noStrike" cap="none" dirty="0">
                <a:solidFill>
                  <a:srgbClr val="FF0062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are</a:t>
            </a:r>
            <a:r>
              <a:rPr lang="en-US" sz="2800" b="1" i="0" u="none" strike="noStrike" cap="none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 </a:t>
            </a:r>
            <a:r>
              <a:rPr lang="en-US" sz="2800" b="1" i="0" u="none" strike="noStrike" cap="none" dirty="0">
                <a:solidFill>
                  <a:srgbClr val="FF0062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the most</a:t>
            </a:r>
            <a:r>
              <a:rPr lang="en-US" sz="2800" b="1" i="0" u="none" strike="noStrike" cap="none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 dangerous means of transportation.</a:t>
            </a:r>
            <a:endParaRPr lang="en-US" sz="1000" b="1" i="0" u="none" strike="noStrike" cap="none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  <a:sym typeface="Arial"/>
            </a:endParaRPr>
          </a:p>
        </p:txBody>
      </p:sp>
      <p:pic>
        <p:nvPicPr>
          <p:cNvPr id="7" name="Google Shape;392;p32">
            <a:extLst>
              <a:ext uri="{FF2B5EF4-FFF2-40B4-BE49-F238E27FC236}">
                <a16:creationId xmlns:a16="http://schemas.microsoft.com/office/drawing/2014/main" id="{DBA284CE-3BC7-4EF2-A240-07487787C78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32517" y="1884076"/>
            <a:ext cx="5229453" cy="32365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4496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B5EA7D29-A8DD-484C-A0F7-C4EE6E094D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86" y="-17579"/>
            <a:ext cx="12283486" cy="6910385"/>
          </a:xfrm>
          <a:prstGeom prst="rect">
            <a:avLst/>
          </a:prstGeom>
        </p:spPr>
      </p:pic>
      <p:sp>
        <p:nvSpPr>
          <p:cNvPr id="91" name="Google Shape;91;p4"/>
          <p:cNvSpPr txBox="1"/>
          <p:nvPr/>
        </p:nvSpPr>
        <p:spPr>
          <a:xfrm>
            <a:off x="1048575" y="1696875"/>
            <a:ext cx="10094843" cy="1001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8800" dirty="0">
                <a:solidFill>
                  <a:srgbClr val="5700FE"/>
                </a:solidFill>
                <a:latin typeface="Arial Black" panose="020B0A04020102020204" pitchFamily="34" charset="0"/>
                <a:ea typeface="Calibri"/>
                <a:cs typeface="Calibri"/>
                <a:sym typeface="Calibri"/>
              </a:rPr>
              <a:t>LET’S TALK</a:t>
            </a:r>
            <a:endParaRPr lang="en-US" sz="2800" dirty="0">
              <a:solidFill>
                <a:srgbClr val="5700F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85;p1">
            <a:extLst>
              <a:ext uri="{FF2B5EF4-FFF2-40B4-BE49-F238E27FC236}">
                <a16:creationId xmlns:a16="http://schemas.microsoft.com/office/drawing/2014/main" id="{07B31BD5-CD0C-42EE-8321-81B7BCE9E626}"/>
              </a:ext>
            </a:extLst>
          </p:cNvPr>
          <p:cNvSpPr txBox="1">
            <a:spLocks/>
          </p:cNvSpPr>
          <p:nvPr/>
        </p:nvSpPr>
        <p:spPr>
          <a:xfrm>
            <a:off x="866650" y="2881062"/>
            <a:ext cx="10458692" cy="726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90000"/>
              </a:lnSpc>
              <a:buClr>
                <a:schemeClr val="dk1"/>
              </a:buClr>
              <a:buSzPts val="4800"/>
            </a:pPr>
            <a:r>
              <a:rPr lang="en-US" sz="32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Let’s talk about some gadgets that have change life. </a:t>
            </a:r>
          </a:p>
        </p:txBody>
      </p:sp>
      <p:sp>
        <p:nvSpPr>
          <p:cNvPr id="6" name="Diagrama de flujo: conector 5">
            <a:extLst>
              <a:ext uri="{FF2B5EF4-FFF2-40B4-BE49-F238E27FC236}">
                <a16:creationId xmlns:a16="http://schemas.microsoft.com/office/drawing/2014/main" id="{3513ED44-0833-4BC9-8118-6C0105036A1B}"/>
              </a:ext>
            </a:extLst>
          </p:cNvPr>
          <p:cNvSpPr/>
          <p:nvPr/>
        </p:nvSpPr>
        <p:spPr>
          <a:xfrm>
            <a:off x="122865" y="3808621"/>
            <a:ext cx="2217143" cy="1949042"/>
          </a:xfrm>
          <a:prstGeom prst="flowChartConnector">
            <a:avLst/>
          </a:prstGeom>
          <a:solidFill>
            <a:srgbClr val="2F528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Technology you like the most. Why?</a:t>
            </a:r>
          </a:p>
        </p:txBody>
      </p:sp>
      <p:sp>
        <p:nvSpPr>
          <p:cNvPr id="7" name="Diagrama de flujo: conector 6">
            <a:extLst>
              <a:ext uri="{FF2B5EF4-FFF2-40B4-BE49-F238E27FC236}">
                <a16:creationId xmlns:a16="http://schemas.microsoft.com/office/drawing/2014/main" id="{A29BCC97-ACE5-42A7-B100-EC4DECF05EDF}"/>
              </a:ext>
            </a:extLst>
          </p:cNvPr>
          <p:cNvSpPr/>
          <p:nvPr/>
        </p:nvSpPr>
        <p:spPr>
          <a:xfrm>
            <a:off x="2565213" y="4333792"/>
            <a:ext cx="2217143" cy="1949042"/>
          </a:xfrm>
          <a:prstGeom prst="flowChartConnector">
            <a:avLst/>
          </a:prstGeom>
          <a:solidFill>
            <a:srgbClr val="2F528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Impact on the environment. </a:t>
            </a:r>
          </a:p>
        </p:txBody>
      </p:sp>
      <p:sp>
        <p:nvSpPr>
          <p:cNvPr id="11" name="Diagrama de flujo: conector 10">
            <a:extLst>
              <a:ext uri="{FF2B5EF4-FFF2-40B4-BE49-F238E27FC236}">
                <a16:creationId xmlns:a16="http://schemas.microsoft.com/office/drawing/2014/main" id="{B7C51342-7CC5-4E32-B82A-C631804E7022}"/>
              </a:ext>
            </a:extLst>
          </p:cNvPr>
          <p:cNvSpPr/>
          <p:nvPr/>
        </p:nvSpPr>
        <p:spPr>
          <a:xfrm>
            <a:off x="5007561" y="3808621"/>
            <a:ext cx="2217143" cy="1949042"/>
          </a:xfrm>
          <a:prstGeom prst="flowChartConnector">
            <a:avLst/>
          </a:prstGeom>
          <a:solidFill>
            <a:srgbClr val="2F528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Benefits on economy and people lives.</a:t>
            </a:r>
          </a:p>
        </p:txBody>
      </p:sp>
      <p:sp>
        <p:nvSpPr>
          <p:cNvPr id="12" name="Diagrama de flujo: conector 11">
            <a:extLst>
              <a:ext uri="{FF2B5EF4-FFF2-40B4-BE49-F238E27FC236}">
                <a16:creationId xmlns:a16="http://schemas.microsoft.com/office/drawing/2014/main" id="{063CD688-3CAC-47C5-B79C-9019C13916DF}"/>
              </a:ext>
            </a:extLst>
          </p:cNvPr>
          <p:cNvSpPr/>
          <p:nvPr/>
        </p:nvSpPr>
        <p:spPr>
          <a:xfrm>
            <a:off x="7441392" y="4404480"/>
            <a:ext cx="2217143" cy="1949042"/>
          </a:xfrm>
          <a:prstGeom prst="flowChartConnector">
            <a:avLst/>
          </a:prstGeom>
          <a:solidFill>
            <a:srgbClr val="2F528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Available for all.</a:t>
            </a:r>
          </a:p>
        </p:txBody>
      </p:sp>
      <p:sp>
        <p:nvSpPr>
          <p:cNvPr id="13" name="Diagrama de flujo: conector 12">
            <a:extLst>
              <a:ext uri="{FF2B5EF4-FFF2-40B4-BE49-F238E27FC236}">
                <a16:creationId xmlns:a16="http://schemas.microsoft.com/office/drawing/2014/main" id="{055DCC25-C34E-4DCA-B052-49868400AF9B}"/>
              </a:ext>
            </a:extLst>
          </p:cNvPr>
          <p:cNvSpPr/>
          <p:nvPr/>
        </p:nvSpPr>
        <p:spPr>
          <a:xfrm>
            <a:off x="9892257" y="3716525"/>
            <a:ext cx="2217143" cy="1949042"/>
          </a:xfrm>
          <a:prstGeom prst="flowChartConnector">
            <a:avLst/>
          </a:prstGeom>
          <a:solidFill>
            <a:srgbClr val="2F528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Advantages and disadvantages.</a:t>
            </a:r>
          </a:p>
        </p:txBody>
      </p:sp>
    </p:spTree>
    <p:extLst>
      <p:ext uri="{BB962C8B-B14F-4D97-AF65-F5344CB8AC3E}">
        <p14:creationId xmlns:p14="http://schemas.microsoft.com/office/powerpoint/2010/main" val="811850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  <p:bldP spid="12" grpId="0" animBg="1"/>
      <p:bldP spid="1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0A336AC-8BDC-4DB9-B75D-0CF41A498E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86" y="-17579"/>
            <a:ext cx="12283486" cy="6910385"/>
          </a:xfrm>
          <a:prstGeom prst="rect">
            <a:avLst/>
          </a:prstGeom>
        </p:spPr>
      </p:pic>
      <p:sp>
        <p:nvSpPr>
          <p:cNvPr id="91" name="Google Shape;91;p4"/>
          <p:cNvSpPr txBox="1"/>
          <p:nvPr/>
        </p:nvSpPr>
        <p:spPr>
          <a:xfrm>
            <a:off x="1048578" y="1026656"/>
            <a:ext cx="10094843" cy="857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s-CO" sz="4800" dirty="0">
                <a:solidFill>
                  <a:srgbClr val="5700FE"/>
                </a:solidFill>
                <a:latin typeface="Arial Black" panose="020B0A04020102020204" pitchFamily="34" charset="0"/>
                <a:cs typeface="Calibri"/>
                <a:sym typeface="Calibri"/>
              </a:rPr>
              <a:t>EXAMPLE</a:t>
            </a:r>
            <a:endParaRPr sz="200" dirty="0">
              <a:solidFill>
                <a:srgbClr val="5700FE"/>
              </a:solidFill>
              <a:latin typeface="Arial Black" panose="020B0A04020102020204" pitchFamily="34" charset="0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200" dirty="0">
              <a:solidFill>
                <a:srgbClr val="5700F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390;p32">
            <a:extLst>
              <a:ext uri="{FF2B5EF4-FFF2-40B4-BE49-F238E27FC236}">
                <a16:creationId xmlns:a16="http://schemas.microsoft.com/office/drawing/2014/main" id="{0EB836FA-F6BD-4A00-9FE6-6A17C0CB0829}"/>
              </a:ext>
            </a:extLst>
          </p:cNvPr>
          <p:cNvSpPr txBox="1"/>
          <p:nvPr/>
        </p:nvSpPr>
        <p:spPr>
          <a:xfrm>
            <a:off x="757489" y="5410185"/>
            <a:ext cx="99141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2800" b="1" i="0" u="none" strike="noStrike" cap="none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Chocolate </a:t>
            </a:r>
            <a:r>
              <a:rPr lang="en-US" sz="2800" b="1" i="0" u="none" strike="noStrike" cap="none" dirty="0">
                <a:solidFill>
                  <a:srgbClr val="5700FE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is</a:t>
            </a:r>
            <a:r>
              <a:rPr lang="en-US" sz="2800" b="1" i="0" u="none" strike="noStrike" cap="none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 </a:t>
            </a:r>
            <a:r>
              <a:rPr lang="en-US" sz="2800" b="1" i="0" u="none" strike="noStrike" cap="none" dirty="0">
                <a:solidFill>
                  <a:srgbClr val="FF0062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the most</a:t>
            </a:r>
            <a:r>
              <a:rPr lang="en-US" sz="2800" b="1" i="0" u="none" strike="noStrike" cap="none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 delicious flavor for ice creams.</a:t>
            </a:r>
          </a:p>
        </p:txBody>
      </p:sp>
      <p:pic>
        <p:nvPicPr>
          <p:cNvPr id="8" name="Google Shape;400;p33">
            <a:extLst>
              <a:ext uri="{FF2B5EF4-FFF2-40B4-BE49-F238E27FC236}">
                <a16:creationId xmlns:a16="http://schemas.microsoft.com/office/drawing/2014/main" id="{C8F455C5-1EEA-4A56-A9BC-3503758CCE9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25160" y="1994953"/>
            <a:ext cx="4741677" cy="30021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10957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0A336AC-8BDC-4DB9-B75D-0CF41A498E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86" y="-17579"/>
            <a:ext cx="12283486" cy="6910385"/>
          </a:xfrm>
          <a:prstGeom prst="rect">
            <a:avLst/>
          </a:prstGeom>
        </p:spPr>
      </p:pic>
      <p:sp>
        <p:nvSpPr>
          <p:cNvPr id="91" name="Google Shape;91;p4"/>
          <p:cNvSpPr txBox="1"/>
          <p:nvPr/>
        </p:nvSpPr>
        <p:spPr>
          <a:xfrm>
            <a:off x="1002835" y="495925"/>
            <a:ext cx="10094843" cy="857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s-CO" sz="4800" dirty="0">
                <a:solidFill>
                  <a:srgbClr val="5700FE"/>
                </a:solidFill>
                <a:latin typeface="Arial Black" panose="020B0A04020102020204" pitchFamily="34" charset="0"/>
                <a:cs typeface="Calibri"/>
                <a:sym typeface="Calibri"/>
              </a:rPr>
              <a:t>EXAMPLE</a:t>
            </a:r>
            <a:endParaRPr sz="200" dirty="0">
              <a:solidFill>
                <a:srgbClr val="5700FE"/>
              </a:solidFill>
              <a:latin typeface="Arial Black" panose="020B0A04020102020204" pitchFamily="34" charset="0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200" dirty="0">
              <a:solidFill>
                <a:srgbClr val="5700F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390;p32">
            <a:extLst>
              <a:ext uri="{FF2B5EF4-FFF2-40B4-BE49-F238E27FC236}">
                <a16:creationId xmlns:a16="http://schemas.microsoft.com/office/drawing/2014/main" id="{0EB836FA-F6BD-4A00-9FE6-6A17C0CB0829}"/>
              </a:ext>
            </a:extLst>
          </p:cNvPr>
          <p:cNvSpPr txBox="1"/>
          <p:nvPr/>
        </p:nvSpPr>
        <p:spPr>
          <a:xfrm>
            <a:off x="757489" y="5410185"/>
            <a:ext cx="99141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2800" b="1" i="0" u="none" strike="noStrike" cap="none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iPhone 13 </a:t>
            </a:r>
            <a:r>
              <a:rPr lang="en-US" sz="2800" b="1" i="0" u="none" strike="noStrike" cap="none" dirty="0">
                <a:solidFill>
                  <a:srgbClr val="5700FE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is</a:t>
            </a:r>
            <a:r>
              <a:rPr lang="en-US" sz="2800" b="1" i="0" u="none" strike="noStrike" cap="none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 </a:t>
            </a:r>
            <a:r>
              <a:rPr lang="en-US" sz="2800" b="1" i="0" u="none" strike="noStrike" cap="none" dirty="0">
                <a:solidFill>
                  <a:srgbClr val="FF0062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the</a:t>
            </a:r>
            <a:r>
              <a:rPr lang="en-US" sz="2800" b="1" i="0" u="none" strike="noStrike" cap="none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 new</a:t>
            </a:r>
            <a:r>
              <a:rPr lang="en-US" sz="2800" b="1" i="0" u="none" strike="noStrike" cap="none" dirty="0">
                <a:solidFill>
                  <a:srgbClr val="FF0062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est</a:t>
            </a:r>
            <a:r>
              <a:rPr lang="en-US" sz="2800" b="1" i="0" u="none" strike="noStrike" cap="none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 iPhone.</a:t>
            </a:r>
          </a:p>
        </p:txBody>
      </p:sp>
      <p:pic>
        <p:nvPicPr>
          <p:cNvPr id="7" name="Picture 2" descr="iPhone 13 Pro Max">
            <a:extLst>
              <a:ext uri="{FF2B5EF4-FFF2-40B4-BE49-F238E27FC236}">
                <a16:creationId xmlns:a16="http://schemas.microsoft.com/office/drawing/2014/main" id="{B4B40055-54DF-417F-ACA5-C7BAEF771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925" y="789113"/>
            <a:ext cx="4882662" cy="4882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6945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0A336AC-8BDC-4DB9-B75D-0CF41A498E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86" y="-17579"/>
            <a:ext cx="12283486" cy="6910385"/>
          </a:xfrm>
          <a:prstGeom prst="rect">
            <a:avLst/>
          </a:prstGeom>
        </p:spPr>
      </p:pic>
      <p:sp>
        <p:nvSpPr>
          <p:cNvPr id="91" name="Google Shape;91;p4"/>
          <p:cNvSpPr txBox="1"/>
          <p:nvPr/>
        </p:nvSpPr>
        <p:spPr>
          <a:xfrm>
            <a:off x="1002835" y="495925"/>
            <a:ext cx="10094843" cy="857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s-CO" sz="4800" dirty="0">
                <a:solidFill>
                  <a:srgbClr val="5700FE"/>
                </a:solidFill>
                <a:latin typeface="Arial Black" panose="020B0A04020102020204" pitchFamily="34" charset="0"/>
                <a:cs typeface="Calibri"/>
                <a:sym typeface="Calibri"/>
              </a:rPr>
              <a:t>EXAMPLE</a:t>
            </a:r>
            <a:endParaRPr sz="200" dirty="0">
              <a:solidFill>
                <a:srgbClr val="5700FE"/>
              </a:solidFill>
              <a:latin typeface="Arial Black" panose="020B0A04020102020204" pitchFamily="34" charset="0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200" dirty="0">
              <a:solidFill>
                <a:srgbClr val="5700F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390;p32">
            <a:extLst>
              <a:ext uri="{FF2B5EF4-FFF2-40B4-BE49-F238E27FC236}">
                <a16:creationId xmlns:a16="http://schemas.microsoft.com/office/drawing/2014/main" id="{0EB836FA-F6BD-4A00-9FE6-6A17C0CB0829}"/>
              </a:ext>
            </a:extLst>
          </p:cNvPr>
          <p:cNvSpPr txBox="1"/>
          <p:nvPr/>
        </p:nvSpPr>
        <p:spPr>
          <a:xfrm>
            <a:off x="6050256" y="3169008"/>
            <a:ext cx="469282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3600" b="1" i="0" u="none" strike="noStrike" cap="none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Burj Khalifa </a:t>
            </a:r>
            <a:r>
              <a:rPr lang="en-US" sz="3600" b="1" i="0" u="none" strike="noStrike" cap="none" dirty="0">
                <a:solidFill>
                  <a:srgbClr val="5700FE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is</a:t>
            </a:r>
            <a:r>
              <a:rPr lang="en-US" sz="3600" b="1" i="0" u="none" strike="noStrike" cap="none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 </a:t>
            </a:r>
            <a:r>
              <a:rPr lang="en-US" sz="3600" b="1" i="0" u="none" strike="noStrike" cap="none" dirty="0">
                <a:solidFill>
                  <a:srgbClr val="FF0062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the</a:t>
            </a:r>
            <a:r>
              <a:rPr lang="en-US" sz="3600" b="1" i="0" u="none" strike="noStrike" cap="none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 tall</a:t>
            </a:r>
            <a:r>
              <a:rPr lang="en-US" sz="3600" b="1" i="0" u="none" strike="noStrike" cap="none" dirty="0">
                <a:solidFill>
                  <a:srgbClr val="FF0062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est</a:t>
            </a:r>
            <a:r>
              <a:rPr lang="en-US" sz="3600" b="1" i="0" u="none" strike="noStrike" cap="none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 building in the world.</a:t>
            </a:r>
          </a:p>
        </p:txBody>
      </p:sp>
      <p:pic>
        <p:nvPicPr>
          <p:cNvPr id="5122" name="Picture 2" descr="Tallest Buildings in the World | World's Tallest Buildings 2021">
            <a:extLst>
              <a:ext uri="{FF2B5EF4-FFF2-40B4-BE49-F238E27FC236}">
                <a16:creationId xmlns:a16="http://schemas.microsoft.com/office/drawing/2014/main" id="{B311670E-8EC7-48ED-840C-2DA66B8072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227" y="1607137"/>
            <a:ext cx="3005797" cy="4508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2194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0A336AC-8BDC-4DB9-B75D-0CF41A498E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86" y="-17579"/>
            <a:ext cx="12283486" cy="6910385"/>
          </a:xfrm>
          <a:prstGeom prst="rect">
            <a:avLst/>
          </a:prstGeom>
        </p:spPr>
      </p:pic>
      <p:sp>
        <p:nvSpPr>
          <p:cNvPr id="91" name="Google Shape;91;p4"/>
          <p:cNvSpPr txBox="1"/>
          <p:nvPr/>
        </p:nvSpPr>
        <p:spPr>
          <a:xfrm>
            <a:off x="1002835" y="2323874"/>
            <a:ext cx="10094843" cy="857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s-CO" sz="8000" dirty="0">
                <a:solidFill>
                  <a:srgbClr val="5700FE"/>
                </a:solidFill>
                <a:latin typeface="Arial Black" panose="020B0A04020102020204" pitchFamily="34" charset="0"/>
                <a:cs typeface="Calibri"/>
                <a:sym typeface="Calibri"/>
              </a:rPr>
              <a:t>LET’S PLAY</a:t>
            </a:r>
            <a:endParaRPr sz="700" dirty="0">
              <a:solidFill>
                <a:srgbClr val="5700FE"/>
              </a:solidFill>
              <a:latin typeface="Arial Black" panose="020B0A04020102020204" pitchFamily="34" charset="0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400" dirty="0">
              <a:solidFill>
                <a:srgbClr val="5700F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85;p1">
            <a:extLst>
              <a:ext uri="{FF2B5EF4-FFF2-40B4-BE49-F238E27FC236}">
                <a16:creationId xmlns:a16="http://schemas.microsoft.com/office/drawing/2014/main" id="{80F1BDEC-3355-419A-9FF3-D27DA7F2D397}"/>
              </a:ext>
            </a:extLst>
          </p:cNvPr>
          <p:cNvSpPr txBox="1">
            <a:spLocks/>
          </p:cNvSpPr>
          <p:nvPr/>
        </p:nvSpPr>
        <p:spPr>
          <a:xfrm>
            <a:off x="1048578" y="3676706"/>
            <a:ext cx="10094843" cy="743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90000"/>
              </a:lnSpc>
              <a:buClr>
                <a:schemeClr val="dk1"/>
              </a:buClr>
              <a:buSzPts val="4800"/>
            </a:pPr>
            <a:r>
              <a:rPr lang="en-US" sz="3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Go to </a:t>
            </a:r>
            <a:r>
              <a:rPr lang="en-US" sz="32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iMaster</a:t>
            </a:r>
            <a:r>
              <a:rPr lang="en-US" sz="3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platform and practice comparatives and superlatives in Quizizz.</a:t>
            </a:r>
            <a:endParaRPr lang="en-US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3837159-A42E-43BE-9FA0-2CE58F72E8C6}"/>
              </a:ext>
            </a:extLst>
          </p:cNvPr>
          <p:cNvSpPr txBox="1"/>
          <p:nvPr/>
        </p:nvSpPr>
        <p:spPr>
          <a:xfrm>
            <a:off x="2927229" y="5522747"/>
            <a:ext cx="624605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600" dirty="0">
                <a:latin typeface="Calibri Light" panose="020F0302020204030204" pitchFamily="34" charset="0"/>
                <a:cs typeface="Calibri Light" panose="020F0302020204030204" pitchFamily="34" charset="0"/>
                <a:hlinkClick r:id="rId4"/>
              </a:rPr>
              <a:t>https://wordwall.net/es/resource/14303690</a:t>
            </a:r>
            <a:endParaRPr lang="es-CO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s-CO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93930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0A336AC-8BDC-4DB9-B75D-0CF41A498E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86" y="-17579"/>
            <a:ext cx="12283486" cy="6910385"/>
          </a:xfrm>
          <a:prstGeom prst="rect">
            <a:avLst/>
          </a:prstGeom>
        </p:spPr>
      </p:pic>
      <p:sp>
        <p:nvSpPr>
          <p:cNvPr id="91" name="Google Shape;91;p4"/>
          <p:cNvSpPr txBox="1"/>
          <p:nvPr/>
        </p:nvSpPr>
        <p:spPr>
          <a:xfrm>
            <a:off x="1048578" y="2198094"/>
            <a:ext cx="10094843" cy="857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s-CO" sz="8000" dirty="0">
                <a:solidFill>
                  <a:srgbClr val="5700FE"/>
                </a:solidFill>
                <a:latin typeface="Arial Black" panose="020B0A04020102020204" pitchFamily="34" charset="0"/>
                <a:cs typeface="Calibri"/>
                <a:sym typeface="Calibri"/>
              </a:rPr>
              <a:t>LISTENING</a:t>
            </a:r>
            <a:endParaRPr sz="700" dirty="0">
              <a:solidFill>
                <a:srgbClr val="5700FE"/>
              </a:solidFill>
              <a:latin typeface="Arial Black" panose="020B0A04020102020204" pitchFamily="34" charset="0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400" dirty="0">
              <a:solidFill>
                <a:srgbClr val="5700F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85;p1">
            <a:extLst>
              <a:ext uri="{FF2B5EF4-FFF2-40B4-BE49-F238E27FC236}">
                <a16:creationId xmlns:a16="http://schemas.microsoft.com/office/drawing/2014/main" id="{80F1BDEC-3355-419A-9FF3-D27DA7F2D397}"/>
              </a:ext>
            </a:extLst>
          </p:cNvPr>
          <p:cNvSpPr txBox="1">
            <a:spLocks/>
          </p:cNvSpPr>
          <p:nvPr/>
        </p:nvSpPr>
        <p:spPr>
          <a:xfrm>
            <a:off x="1002835" y="3437613"/>
            <a:ext cx="10094843" cy="743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90000"/>
              </a:lnSpc>
              <a:buClr>
                <a:schemeClr val="dk1"/>
              </a:buClr>
              <a:buSzPts val="4800"/>
            </a:pPr>
            <a:r>
              <a:rPr lang="en-US" sz="3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Go to </a:t>
            </a:r>
            <a:r>
              <a:rPr lang="en-US" sz="32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iMaster</a:t>
            </a:r>
            <a:r>
              <a:rPr lang="en-US" sz="3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platform and listen to the audio. Then, answer the questions using the superlative structure. </a:t>
            </a:r>
            <a:endParaRPr lang="en-US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58CD494-1518-4577-BDE4-6E92D5BAA2E6}"/>
              </a:ext>
            </a:extLst>
          </p:cNvPr>
          <p:cNvSpPr txBox="1"/>
          <p:nvPr/>
        </p:nvSpPr>
        <p:spPr>
          <a:xfrm>
            <a:off x="1385899" y="4671022"/>
            <a:ext cx="932871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2400" dirty="0">
                <a:latin typeface="Calibri Light" panose="020F0302020204030204" pitchFamily="34" charset="0"/>
                <a:cs typeface="Calibri Light" panose="020F0302020204030204" pitchFamily="34" charset="0"/>
                <a:hlinkClick r:id="rId4"/>
              </a:rPr>
              <a:t>https://www.linguahouse.com/es/esl-lesson-plans/business-english/comparing-brands</a:t>
            </a:r>
            <a:endParaRPr lang="es-CO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s-CO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35079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1191A36-CCB6-4BFD-A268-BE3A1C83D1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86" y="-17579"/>
            <a:ext cx="12283486" cy="6910385"/>
          </a:xfrm>
          <a:prstGeom prst="rect">
            <a:avLst/>
          </a:prstGeom>
        </p:spPr>
      </p:pic>
      <p:sp>
        <p:nvSpPr>
          <p:cNvPr id="91" name="Google Shape;91;p4"/>
          <p:cNvSpPr txBox="1"/>
          <p:nvPr/>
        </p:nvSpPr>
        <p:spPr>
          <a:xfrm>
            <a:off x="1002835" y="796586"/>
            <a:ext cx="10094843" cy="908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lnSpc>
                <a:spcPct val="90000"/>
              </a:lnSpc>
              <a:buClr>
                <a:schemeClr val="dk1"/>
              </a:buClr>
              <a:buSzPct val="100000"/>
            </a:pPr>
            <a:r>
              <a:rPr lang="es-CO" sz="4000" dirty="0">
                <a:solidFill>
                  <a:srgbClr val="5700FE"/>
                </a:solidFill>
                <a:latin typeface="Arial Black" panose="020B0A04020102020204" pitchFamily="34" charset="0"/>
                <a:cs typeface="Calibri"/>
                <a:sym typeface="Calibri"/>
              </a:rPr>
              <a:t>LISTENING ACTIVITY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050" dirty="0">
              <a:solidFill>
                <a:srgbClr val="5700F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85;p1">
            <a:extLst>
              <a:ext uri="{FF2B5EF4-FFF2-40B4-BE49-F238E27FC236}">
                <a16:creationId xmlns:a16="http://schemas.microsoft.com/office/drawing/2014/main" id="{700EAE0A-B448-4854-8156-85C7209BA4CB}"/>
              </a:ext>
            </a:extLst>
          </p:cNvPr>
          <p:cNvSpPr txBox="1">
            <a:spLocks/>
          </p:cNvSpPr>
          <p:nvPr/>
        </p:nvSpPr>
        <p:spPr>
          <a:xfrm>
            <a:off x="497353" y="2055321"/>
            <a:ext cx="10458692" cy="4261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 i="0" u="none" strike="noStrike" cap="none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According to the woman… Answer the following questions: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2000" b="1" i="0" u="none" strike="noStrike" cap="none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 i="0" u="none" strike="noStrike" cap="none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What is the best brand? _____________________________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2000" b="1" i="0" u="none" strike="noStrike" cap="none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 i="0" u="none" strike="noStrike" cap="none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Which brand is the most expensive? _________________________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2000" b="1" i="0" u="none" strike="noStrike" cap="none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 i="0" u="none" strike="noStrike" cap="none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Which brand does she think is the worst? _____________________________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2000" b="1" i="0" u="none" strike="noStrike" cap="none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 i="0" u="none" strike="noStrike" cap="none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Which is the most suitable brand for older people? ________________________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2000" b="1" i="0" u="none" strike="noStrike" cap="none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 i="0" u="none" strike="noStrike" cap="none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Which brand is the most popular with younger people? _______________________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2000" b="1" i="0" u="none" strike="noStrike" cap="none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 i="0" u="none" strike="noStrike" cap="none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Apple makes _________ and ________  ___________ laptops</a:t>
            </a:r>
            <a:endParaRPr lang="en-US" sz="2800" b="1" i="0" u="none" strike="noStrike" cap="none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  <a:sym typeface="Arial"/>
            </a:endParaRPr>
          </a:p>
        </p:txBody>
      </p:sp>
      <p:sp>
        <p:nvSpPr>
          <p:cNvPr id="10" name="Google Shape;85;p1">
            <a:extLst>
              <a:ext uri="{FF2B5EF4-FFF2-40B4-BE49-F238E27FC236}">
                <a16:creationId xmlns:a16="http://schemas.microsoft.com/office/drawing/2014/main" id="{15443527-2267-4781-AF84-D6917993CC0D}"/>
              </a:ext>
            </a:extLst>
          </p:cNvPr>
          <p:cNvSpPr txBox="1">
            <a:spLocks/>
          </p:cNvSpPr>
          <p:nvPr/>
        </p:nvSpPr>
        <p:spPr>
          <a:xfrm>
            <a:off x="630701" y="1474214"/>
            <a:ext cx="10930597" cy="749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90000"/>
              </a:lnSpc>
              <a:buClr>
                <a:schemeClr val="dk1"/>
              </a:buClr>
              <a:buSzPts val="4800"/>
            </a:pPr>
            <a:r>
              <a:rPr lang="en-US" sz="2400" b="1" dirty="0">
                <a:solidFill>
                  <a:srgbClr val="FF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Listen to the next audio. Then, complete the following sentences.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DA8B5FA-F4FD-47E7-B31C-5EC9EC98F257}"/>
              </a:ext>
            </a:extLst>
          </p:cNvPr>
          <p:cNvSpPr txBox="1"/>
          <p:nvPr/>
        </p:nvSpPr>
        <p:spPr>
          <a:xfrm>
            <a:off x="1235955" y="6083958"/>
            <a:ext cx="8827477" cy="464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CO" sz="1600" b="1" i="0" u="sng" strike="noStrike" cap="none" dirty="0">
                <a:solidFill>
                  <a:schemeClr val="hlink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Arial"/>
                <a:hlinkClick r:id="rId4"/>
              </a:rPr>
              <a:t>https://www.linguahouse.com/es/esl-lesson-plans/b</a:t>
            </a:r>
            <a:r>
              <a:rPr lang="es-CO" sz="1800" b="1" i="0" u="sng" strike="noStrike" cap="none" dirty="0">
                <a:solidFill>
                  <a:schemeClr val="hlink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Arial"/>
                <a:hlinkClick r:id="rId5"/>
              </a:rPr>
              <a:t>usiness-english/comparing-brands</a:t>
            </a:r>
            <a:r>
              <a:rPr lang="es-CO" sz="1800" b="1" i="0" u="none" strike="noStrike" cap="none" dirty="0">
                <a:solidFill>
                  <a:schemeClr val="dk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00479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0A336AC-8BDC-4DB9-B75D-0CF41A498E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86" y="-17579"/>
            <a:ext cx="12283486" cy="6910385"/>
          </a:xfrm>
          <a:prstGeom prst="rect">
            <a:avLst/>
          </a:prstGeom>
        </p:spPr>
      </p:pic>
      <p:sp>
        <p:nvSpPr>
          <p:cNvPr id="91" name="Google Shape;91;p4"/>
          <p:cNvSpPr txBox="1"/>
          <p:nvPr/>
        </p:nvSpPr>
        <p:spPr>
          <a:xfrm>
            <a:off x="1002835" y="2323874"/>
            <a:ext cx="10094843" cy="857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s-CO" sz="8000" dirty="0">
                <a:solidFill>
                  <a:srgbClr val="5700FE"/>
                </a:solidFill>
                <a:latin typeface="Arial Black" panose="020B0A04020102020204" pitchFamily="34" charset="0"/>
                <a:cs typeface="Calibri"/>
                <a:sym typeface="Calibri"/>
              </a:rPr>
              <a:t>LET’S PLAY</a:t>
            </a:r>
            <a:endParaRPr sz="700" dirty="0">
              <a:solidFill>
                <a:srgbClr val="5700FE"/>
              </a:solidFill>
              <a:latin typeface="Arial Black" panose="020B0A04020102020204" pitchFamily="34" charset="0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400" dirty="0">
              <a:solidFill>
                <a:srgbClr val="5700F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85;p1">
            <a:extLst>
              <a:ext uri="{FF2B5EF4-FFF2-40B4-BE49-F238E27FC236}">
                <a16:creationId xmlns:a16="http://schemas.microsoft.com/office/drawing/2014/main" id="{80F1BDEC-3355-419A-9FF3-D27DA7F2D397}"/>
              </a:ext>
            </a:extLst>
          </p:cNvPr>
          <p:cNvSpPr txBox="1">
            <a:spLocks/>
          </p:cNvSpPr>
          <p:nvPr/>
        </p:nvSpPr>
        <p:spPr>
          <a:xfrm>
            <a:off x="1048578" y="3676706"/>
            <a:ext cx="10094843" cy="743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90000"/>
              </a:lnSpc>
              <a:buClr>
                <a:schemeClr val="dk1"/>
              </a:buClr>
              <a:buSzPts val="4800"/>
            </a:pPr>
            <a:r>
              <a:rPr lang="en-US" sz="3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Go to </a:t>
            </a:r>
            <a:r>
              <a:rPr lang="en-US" sz="32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iMaster</a:t>
            </a:r>
            <a:r>
              <a:rPr lang="en-US" sz="3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platform and practice superlative adjectives in </a:t>
            </a:r>
            <a:r>
              <a:rPr lang="en-US" sz="32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Wordwall</a:t>
            </a:r>
            <a:r>
              <a:rPr lang="en-US" sz="3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endParaRPr lang="en-US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3837159-A42E-43BE-9FA0-2CE58F72E8C6}"/>
              </a:ext>
            </a:extLst>
          </p:cNvPr>
          <p:cNvSpPr txBox="1"/>
          <p:nvPr/>
        </p:nvSpPr>
        <p:spPr>
          <a:xfrm>
            <a:off x="2972972" y="5364004"/>
            <a:ext cx="624605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600" dirty="0">
                <a:latin typeface="Calibri Light" panose="020F0302020204030204" pitchFamily="34" charset="0"/>
                <a:cs typeface="Calibri Light" panose="020F0302020204030204" pitchFamily="34" charset="0"/>
                <a:hlinkClick r:id="rId4"/>
              </a:rPr>
              <a:t>https://quizizz.com/admin/quiz/607cd9fbc10a8c001c2e0264</a:t>
            </a:r>
            <a:endParaRPr lang="es-CO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s-CO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90311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0A336AC-8BDC-4DB9-B75D-0CF41A498E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86" y="-17579"/>
            <a:ext cx="12283486" cy="6910385"/>
          </a:xfrm>
          <a:prstGeom prst="rect">
            <a:avLst/>
          </a:prstGeom>
        </p:spPr>
      </p:pic>
      <p:sp>
        <p:nvSpPr>
          <p:cNvPr id="91" name="Google Shape;91;p4"/>
          <p:cNvSpPr txBox="1"/>
          <p:nvPr/>
        </p:nvSpPr>
        <p:spPr>
          <a:xfrm>
            <a:off x="1002835" y="2323874"/>
            <a:ext cx="10094843" cy="857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s-CO" sz="8000" dirty="0">
                <a:solidFill>
                  <a:srgbClr val="5700FE"/>
                </a:solidFill>
                <a:latin typeface="Arial Black" panose="020B0A04020102020204" pitchFamily="34" charset="0"/>
                <a:cs typeface="Calibri"/>
                <a:sym typeface="Calibri"/>
              </a:rPr>
              <a:t>READING</a:t>
            </a:r>
            <a:endParaRPr sz="700" dirty="0">
              <a:solidFill>
                <a:srgbClr val="5700FE"/>
              </a:solidFill>
              <a:latin typeface="Arial Black" panose="020B0A04020102020204" pitchFamily="34" charset="0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400" dirty="0">
              <a:solidFill>
                <a:srgbClr val="5700F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85;p1">
            <a:extLst>
              <a:ext uri="{FF2B5EF4-FFF2-40B4-BE49-F238E27FC236}">
                <a16:creationId xmlns:a16="http://schemas.microsoft.com/office/drawing/2014/main" id="{80F1BDEC-3355-419A-9FF3-D27DA7F2D397}"/>
              </a:ext>
            </a:extLst>
          </p:cNvPr>
          <p:cNvSpPr txBox="1">
            <a:spLocks/>
          </p:cNvSpPr>
          <p:nvPr/>
        </p:nvSpPr>
        <p:spPr>
          <a:xfrm>
            <a:off x="1048578" y="3676706"/>
            <a:ext cx="10094843" cy="743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90000"/>
              </a:lnSpc>
              <a:buClr>
                <a:schemeClr val="dk1"/>
              </a:buClr>
              <a:buSzPts val="4800"/>
            </a:pPr>
            <a:r>
              <a:rPr lang="en-US" sz="3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Go to </a:t>
            </a:r>
            <a:r>
              <a:rPr lang="en-US" sz="32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iMaster</a:t>
            </a:r>
            <a:r>
              <a:rPr lang="en-US" sz="3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platform and do the reading activity about: OLD INVENIONS. </a:t>
            </a:r>
            <a:endParaRPr lang="en-US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A7C4ECD-2CCD-447E-93F1-DBFD616BD0AC}"/>
              </a:ext>
            </a:extLst>
          </p:cNvPr>
          <p:cNvSpPr txBox="1"/>
          <p:nvPr/>
        </p:nvSpPr>
        <p:spPr>
          <a:xfrm>
            <a:off x="2119509" y="5287172"/>
            <a:ext cx="786149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dirty="0">
                <a:latin typeface="Calibri Light" panose="020F0302020204030204" pitchFamily="34" charset="0"/>
                <a:cs typeface="Calibri Light" panose="020F0302020204030204" pitchFamily="34" charset="0"/>
                <a:hlinkClick r:id="rId4"/>
              </a:rPr>
              <a:t>https://es.liveworksheets.com/worksheets/en/English_as_a_Second_Language_(ESL)/Past_simple/Old_inventions_reading_comprehension_dg977512kt</a:t>
            </a:r>
            <a:endParaRPr lang="es-CO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s-CO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35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0A336AC-8BDC-4DB9-B75D-0CF41A498E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86" y="-17579"/>
            <a:ext cx="12283486" cy="6910385"/>
          </a:xfrm>
          <a:prstGeom prst="rect">
            <a:avLst/>
          </a:prstGeom>
        </p:spPr>
      </p:pic>
      <p:sp>
        <p:nvSpPr>
          <p:cNvPr id="91" name="Google Shape;91;p4"/>
          <p:cNvSpPr txBox="1"/>
          <p:nvPr/>
        </p:nvSpPr>
        <p:spPr>
          <a:xfrm>
            <a:off x="1002834" y="2568063"/>
            <a:ext cx="10094843" cy="857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s-CO" sz="8800" dirty="0">
                <a:solidFill>
                  <a:srgbClr val="5700FE"/>
                </a:solidFill>
                <a:latin typeface="Arial Black" panose="020B0A04020102020204" pitchFamily="34" charset="0"/>
                <a:cs typeface="Calibri"/>
                <a:sym typeface="Calibri"/>
              </a:rPr>
              <a:t>LET’S PLAY</a:t>
            </a:r>
            <a:endParaRPr sz="800" dirty="0">
              <a:solidFill>
                <a:srgbClr val="5700FE"/>
              </a:solidFill>
              <a:latin typeface="Arial Black" panose="020B0A04020102020204" pitchFamily="34" charset="0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dirty="0">
              <a:solidFill>
                <a:srgbClr val="5700F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85;p1">
            <a:extLst>
              <a:ext uri="{FF2B5EF4-FFF2-40B4-BE49-F238E27FC236}">
                <a16:creationId xmlns:a16="http://schemas.microsoft.com/office/drawing/2014/main" id="{80F1BDEC-3355-419A-9FF3-D27DA7F2D397}"/>
              </a:ext>
            </a:extLst>
          </p:cNvPr>
          <p:cNvSpPr txBox="1">
            <a:spLocks/>
          </p:cNvSpPr>
          <p:nvPr/>
        </p:nvSpPr>
        <p:spPr>
          <a:xfrm>
            <a:off x="1002833" y="3620436"/>
            <a:ext cx="10094843" cy="743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90000"/>
              </a:lnSpc>
              <a:buClr>
                <a:schemeClr val="dk1"/>
              </a:buClr>
              <a:buSzPts val="4800"/>
            </a:pPr>
            <a:r>
              <a:rPr lang="en-US" sz="3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Go to </a:t>
            </a:r>
            <a:r>
              <a:rPr lang="en-US" sz="32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iMaster</a:t>
            </a:r>
            <a:r>
              <a:rPr lang="en-US" sz="3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platform and play anagram with some words.</a:t>
            </a:r>
            <a:endParaRPr lang="en-US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58CD494-1518-4577-BDE4-6E92D5BAA2E6}"/>
              </a:ext>
            </a:extLst>
          </p:cNvPr>
          <p:cNvSpPr txBox="1"/>
          <p:nvPr/>
        </p:nvSpPr>
        <p:spPr>
          <a:xfrm>
            <a:off x="3022210" y="4928630"/>
            <a:ext cx="61475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2400" dirty="0">
                <a:latin typeface="Calibri Light" panose="020F0302020204030204" pitchFamily="34" charset="0"/>
                <a:cs typeface="Calibri Light" panose="020F0302020204030204" pitchFamily="34" charset="0"/>
                <a:hlinkClick r:id="rId4"/>
              </a:rPr>
              <a:t>https://wordwall.net/es/resource/14372129</a:t>
            </a:r>
            <a:endParaRPr lang="es-CO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s-CO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603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4D97EDC3-8740-4095-A9E6-78AC649A7E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86" y="-17579"/>
            <a:ext cx="12283486" cy="6910385"/>
          </a:xfrm>
          <a:prstGeom prst="rect">
            <a:avLst/>
          </a:prstGeom>
        </p:spPr>
      </p:pic>
      <p:sp>
        <p:nvSpPr>
          <p:cNvPr id="91" name="Google Shape;91;p4"/>
          <p:cNvSpPr txBox="1"/>
          <p:nvPr/>
        </p:nvSpPr>
        <p:spPr>
          <a:xfrm>
            <a:off x="1002835" y="1068582"/>
            <a:ext cx="10094843" cy="675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s-CO" sz="4000" dirty="0">
                <a:solidFill>
                  <a:srgbClr val="5700FE"/>
                </a:solidFill>
                <a:latin typeface="Arial Black" panose="020B0A04020102020204" pitchFamily="34" charset="0"/>
                <a:ea typeface="Calibri"/>
                <a:cs typeface="Calibri"/>
                <a:sym typeface="Calibri"/>
              </a:rPr>
              <a:t>LET’S REMEMBER SOME NOUNS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050" dirty="0">
              <a:solidFill>
                <a:srgbClr val="5700F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Google Shape;96;p2">
            <a:extLst>
              <a:ext uri="{FF2B5EF4-FFF2-40B4-BE49-F238E27FC236}">
                <a16:creationId xmlns:a16="http://schemas.microsoft.com/office/drawing/2014/main" id="{2C7B88A3-E13E-48AE-806C-C5F9135BD16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7069" y="1849827"/>
            <a:ext cx="2270327" cy="2549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97;p2">
            <a:extLst>
              <a:ext uri="{FF2B5EF4-FFF2-40B4-BE49-F238E27FC236}">
                <a16:creationId xmlns:a16="http://schemas.microsoft.com/office/drawing/2014/main" id="{AFE979B6-F59C-42F2-90F9-7561F7799BB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66968" y="2027198"/>
            <a:ext cx="2091094" cy="2334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98;p2">
            <a:extLst>
              <a:ext uri="{FF2B5EF4-FFF2-40B4-BE49-F238E27FC236}">
                <a16:creationId xmlns:a16="http://schemas.microsoft.com/office/drawing/2014/main" id="{BBA472BF-FA93-4AE5-A72E-0676D9028ED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29235" y="1875940"/>
            <a:ext cx="2270327" cy="2334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99;p2">
            <a:extLst>
              <a:ext uri="{FF2B5EF4-FFF2-40B4-BE49-F238E27FC236}">
                <a16:creationId xmlns:a16="http://schemas.microsoft.com/office/drawing/2014/main" id="{F5317AB0-8671-4F7F-AF70-C7B47AFC48D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7722" y="4090979"/>
            <a:ext cx="2079246" cy="2334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02;p2">
            <a:extLst>
              <a:ext uri="{FF2B5EF4-FFF2-40B4-BE49-F238E27FC236}">
                <a16:creationId xmlns:a16="http://schemas.microsoft.com/office/drawing/2014/main" id="{F6768035-9065-4E60-AAD9-F5DBFB27FD24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98330" y="2271023"/>
            <a:ext cx="1508457" cy="1544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03;p2">
            <a:extLst>
              <a:ext uri="{FF2B5EF4-FFF2-40B4-BE49-F238E27FC236}">
                <a16:creationId xmlns:a16="http://schemas.microsoft.com/office/drawing/2014/main" id="{16D40249-D496-433C-9EEE-E046D1D72032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25119" r="19478"/>
          <a:stretch/>
        </p:blipFill>
        <p:spPr>
          <a:xfrm>
            <a:off x="9569320" y="2483832"/>
            <a:ext cx="1260203" cy="1421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04;p2">
            <a:extLst>
              <a:ext uri="{FF2B5EF4-FFF2-40B4-BE49-F238E27FC236}">
                <a16:creationId xmlns:a16="http://schemas.microsoft.com/office/drawing/2014/main" id="{DD2181E0-ECEF-4925-A61C-72226295ED47}"/>
              </a:ext>
            </a:extLst>
          </p:cNvPr>
          <p:cNvPicPr preferRelativeResize="0"/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 l="14494" r="13251"/>
          <a:stretch/>
        </p:blipFill>
        <p:spPr>
          <a:xfrm>
            <a:off x="7474475" y="4563951"/>
            <a:ext cx="1260201" cy="1388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05;p2">
            <a:extLst>
              <a:ext uri="{FF2B5EF4-FFF2-40B4-BE49-F238E27FC236}">
                <a16:creationId xmlns:a16="http://schemas.microsoft.com/office/drawing/2014/main" id="{972C9161-C3FF-4897-9954-469239BA876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17395" y="4072008"/>
            <a:ext cx="2079245" cy="2334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06;p2">
            <a:extLst>
              <a:ext uri="{FF2B5EF4-FFF2-40B4-BE49-F238E27FC236}">
                <a16:creationId xmlns:a16="http://schemas.microsoft.com/office/drawing/2014/main" id="{59B5E282-A02B-49A7-898C-39B536D47469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193576" y="4738377"/>
            <a:ext cx="1327609" cy="1082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107;p2">
            <a:extLst>
              <a:ext uri="{FF2B5EF4-FFF2-40B4-BE49-F238E27FC236}">
                <a16:creationId xmlns:a16="http://schemas.microsoft.com/office/drawing/2014/main" id="{2F1A8B1A-F544-44DE-8CAF-2C2B049E6D26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43" r="44"/>
          <a:stretch/>
        </p:blipFill>
        <p:spPr>
          <a:xfrm>
            <a:off x="1033938" y="2477929"/>
            <a:ext cx="1438360" cy="13378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2449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4D97EDC3-8740-4095-A9E6-78AC649A7E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86" y="-17579"/>
            <a:ext cx="12283486" cy="6910385"/>
          </a:xfrm>
          <a:prstGeom prst="rect">
            <a:avLst/>
          </a:prstGeom>
        </p:spPr>
      </p:pic>
      <p:sp>
        <p:nvSpPr>
          <p:cNvPr id="91" name="Google Shape;91;p4"/>
          <p:cNvSpPr txBox="1"/>
          <p:nvPr/>
        </p:nvSpPr>
        <p:spPr>
          <a:xfrm>
            <a:off x="1002835" y="984176"/>
            <a:ext cx="10094843" cy="675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4000" dirty="0">
                <a:solidFill>
                  <a:srgbClr val="5700FE"/>
                </a:solidFill>
                <a:latin typeface="Arial Black" panose="020B0A04020102020204" pitchFamily="34" charset="0"/>
                <a:ea typeface="Calibri"/>
                <a:cs typeface="Calibri"/>
                <a:sym typeface="Calibri"/>
              </a:rPr>
              <a:t>HOW CAN YOU DESCRIBE THE NOUNS WE MENTIONED?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050" dirty="0">
              <a:solidFill>
                <a:srgbClr val="5700F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8" name="Google Shape;114;p3">
            <a:extLst>
              <a:ext uri="{FF2B5EF4-FFF2-40B4-BE49-F238E27FC236}">
                <a16:creationId xmlns:a16="http://schemas.microsoft.com/office/drawing/2014/main" id="{ECB946BD-73D3-4AD6-87C9-B068F757E0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2147458"/>
              </p:ext>
            </p:extLst>
          </p:nvPr>
        </p:nvGraphicFramePr>
        <p:xfrm>
          <a:off x="673235" y="2475914"/>
          <a:ext cx="9722790" cy="35368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613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613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820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s-CO" sz="2800" b="1" u="none" strike="noStrike" cap="none" dirty="0">
                          <a:solidFill>
                            <a:srgbClr val="FF0062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  <a:sym typeface="Arial"/>
                        </a:rPr>
                        <a:t>NOUN</a:t>
                      </a:r>
                      <a:endParaRPr lang="es-CO" sz="1600" b="1" i="0" u="none" strike="noStrike" cap="none" dirty="0">
                        <a:solidFill>
                          <a:srgbClr val="FF0062"/>
                        </a:solidFill>
                        <a:latin typeface="Calibri Light" panose="020F0302020204030204" pitchFamily="34" charset="0"/>
                        <a:ea typeface="Arial"/>
                        <a:cs typeface="Calibri Light" panose="020F0302020204030204" pitchFamily="34" charset="0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s-CO" sz="2800" b="1" u="none" strike="noStrike" cap="none" dirty="0">
                          <a:solidFill>
                            <a:srgbClr val="FF0062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  <a:sym typeface="Arial"/>
                        </a:rPr>
                        <a:t>ADJECTIVE</a:t>
                      </a:r>
                      <a:endParaRPr lang="es-CO" sz="1600" b="1" i="0" u="none" strike="noStrike" cap="none" dirty="0">
                        <a:solidFill>
                          <a:srgbClr val="FF0062"/>
                        </a:solidFill>
                        <a:latin typeface="Calibri Light" panose="020F0302020204030204" pitchFamily="34" charset="0"/>
                        <a:ea typeface="Arial"/>
                        <a:cs typeface="Calibri Light" panose="020F0302020204030204" pitchFamily="34" charset="0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10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s-CO" sz="2400" b="1" u="none" strike="noStrike" cap="none" dirty="0">
                          <a:solidFill>
                            <a:srgbClr val="3366C9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  <a:sym typeface="Arial"/>
                        </a:rPr>
                        <a:t>ROUTER</a:t>
                      </a:r>
                      <a:endParaRPr lang="es-CO" sz="2400" b="1" i="0" u="none" strike="noStrike" cap="none" dirty="0">
                        <a:solidFill>
                          <a:srgbClr val="3366C9"/>
                        </a:solidFill>
                        <a:latin typeface="Calibri Light" panose="020F0302020204030204" pitchFamily="34" charset="0"/>
                        <a:ea typeface="Arial"/>
                        <a:cs typeface="Calibri Light" panose="020F03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endParaRPr sz="2100" b="1" i="0" u="none" strike="noStrike" cap="none" dirty="0">
                        <a:latin typeface="Calibri Light" panose="020F0302020204030204" pitchFamily="34" charset="0"/>
                        <a:ea typeface="Arial"/>
                        <a:cs typeface="Calibri Light" panose="020F0302020204030204" pitchFamily="34" charset="0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555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endParaRPr lang="es-CO" sz="2400" b="1" i="0" u="none" strike="noStrike" cap="none" dirty="0">
                        <a:latin typeface="Calibri Light" panose="020F0302020204030204" pitchFamily="34" charset="0"/>
                        <a:ea typeface="Arial"/>
                        <a:cs typeface="Calibri Light" panose="020F03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endParaRPr sz="2100" b="1" i="0" u="none" strike="noStrike" cap="none">
                        <a:latin typeface="Calibri Light" panose="020F0302020204030204" pitchFamily="34" charset="0"/>
                        <a:ea typeface="Arial"/>
                        <a:cs typeface="Calibri Light" panose="020F0302020204030204" pitchFamily="34" charset="0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207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endParaRPr lang="es-CO" sz="2400" b="1" i="0" u="none" strike="noStrike" cap="none" dirty="0">
                        <a:latin typeface="Calibri Light" panose="020F0302020204030204" pitchFamily="34" charset="0"/>
                        <a:ea typeface="Arial"/>
                        <a:cs typeface="Calibri Light" panose="020F03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endParaRPr sz="2100" b="1" i="0" u="none" strike="noStrike" cap="none">
                        <a:latin typeface="Calibri Light" panose="020F0302020204030204" pitchFamily="34" charset="0"/>
                        <a:ea typeface="Arial"/>
                        <a:cs typeface="Calibri Light" panose="020F0302020204030204" pitchFamily="34" charset="0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207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endParaRPr lang="es-CO" sz="2400" b="1" i="0" u="none" strike="noStrike" cap="none" dirty="0">
                        <a:latin typeface="Calibri Light" panose="020F0302020204030204" pitchFamily="34" charset="0"/>
                        <a:ea typeface="Arial"/>
                        <a:cs typeface="Calibri Light" panose="020F03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endParaRPr sz="2100" b="1" i="0" u="none" strike="noStrike" cap="none">
                        <a:latin typeface="Calibri Light" panose="020F0302020204030204" pitchFamily="34" charset="0"/>
                        <a:ea typeface="Arial"/>
                        <a:cs typeface="Calibri Light" panose="020F0302020204030204" pitchFamily="34" charset="0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289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s-CO" sz="2400" b="1" dirty="0">
                          <a:latin typeface="Calibri Light" panose="020F0302020204030204" pitchFamily="34" charset="0"/>
                          <a:cs typeface="Calibri Light" panose="020F0302020204030204" pitchFamily="34" charset="0"/>
                          <a:sym typeface="Arial"/>
                        </a:rPr>
                        <a:t>PROGRAMMER</a:t>
                      </a:r>
                      <a:endParaRPr lang="es-CO" sz="2400" b="1" i="0" u="none" strike="noStrike" cap="none" dirty="0">
                        <a:latin typeface="Calibri Light" panose="020F0302020204030204" pitchFamily="34" charset="0"/>
                        <a:ea typeface="Arial"/>
                        <a:cs typeface="Calibri Light" panose="020F03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endParaRPr sz="2100" b="1" i="0" u="none" strike="noStrike" cap="none" dirty="0">
                        <a:latin typeface="Calibri Light" panose="020F0302020204030204" pitchFamily="34" charset="0"/>
                        <a:ea typeface="Arial"/>
                        <a:cs typeface="Calibri Light" panose="020F0302020204030204" pitchFamily="34" charset="0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9727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4D97EDC3-8740-4095-A9E6-78AC649A7E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86" y="-17579"/>
            <a:ext cx="12283486" cy="6910385"/>
          </a:xfrm>
          <a:prstGeom prst="rect">
            <a:avLst/>
          </a:prstGeom>
        </p:spPr>
      </p:pic>
      <p:sp>
        <p:nvSpPr>
          <p:cNvPr id="91" name="Google Shape;91;p4"/>
          <p:cNvSpPr txBox="1"/>
          <p:nvPr/>
        </p:nvSpPr>
        <p:spPr>
          <a:xfrm>
            <a:off x="1002835" y="1181487"/>
            <a:ext cx="10094843" cy="675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4000" dirty="0">
                <a:solidFill>
                  <a:srgbClr val="5700FE"/>
                </a:solidFill>
                <a:latin typeface="Arial Black" panose="020B0A04020102020204" pitchFamily="34" charset="0"/>
                <a:ea typeface="Calibri"/>
                <a:cs typeface="Calibri"/>
                <a:sym typeface="Calibri"/>
              </a:rPr>
              <a:t>AN ADJECTIVE IS A WORD THAT DESCRIBES A NOUN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050" dirty="0">
              <a:solidFill>
                <a:srgbClr val="5700F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" name="Google Shape;125;p4">
            <a:extLst>
              <a:ext uri="{FF2B5EF4-FFF2-40B4-BE49-F238E27FC236}">
                <a16:creationId xmlns:a16="http://schemas.microsoft.com/office/drawing/2014/main" id="{6B59CA00-5C11-4A1A-B7FA-55DCE43EFBE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33526" y="2335237"/>
            <a:ext cx="7124947" cy="40796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2347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DFD61D0-B98A-4E84-9FA2-5EAFFE8E1C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2374" cy="6858000"/>
          </a:xfrm>
          <a:prstGeom prst="rect">
            <a:avLst/>
          </a:prstGeom>
        </p:spPr>
      </p:pic>
      <p:sp>
        <p:nvSpPr>
          <p:cNvPr id="91" name="Google Shape;91;p4"/>
          <p:cNvSpPr txBox="1"/>
          <p:nvPr/>
        </p:nvSpPr>
        <p:spPr>
          <a:xfrm>
            <a:off x="2103656" y="3173314"/>
            <a:ext cx="9727275" cy="1166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s-CO" sz="7200" dirty="0">
                <a:solidFill>
                  <a:srgbClr val="5700FE"/>
                </a:solidFill>
                <a:latin typeface="Arial Black" panose="020B0A04020102020204" pitchFamily="34" charset="0"/>
                <a:ea typeface="Calibri"/>
                <a:cs typeface="Calibri"/>
                <a:sym typeface="Calibri"/>
              </a:rPr>
              <a:t>TYPES OF ADJECTIVES</a:t>
            </a:r>
          </a:p>
        </p:txBody>
      </p:sp>
    </p:spTree>
    <p:extLst>
      <p:ext uri="{BB962C8B-B14F-4D97-AF65-F5344CB8AC3E}">
        <p14:creationId xmlns:p14="http://schemas.microsoft.com/office/powerpoint/2010/main" val="34806846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1156</Words>
  <Application>Microsoft Office PowerPoint</Application>
  <PresentationFormat>Panorámica</PresentationFormat>
  <Paragraphs>253</Paragraphs>
  <Slides>47</Slides>
  <Notes>46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47</vt:i4>
      </vt:variant>
    </vt:vector>
  </HeadingPairs>
  <TitlesOfParts>
    <vt:vector size="53" baseType="lpstr">
      <vt:lpstr>Calibri</vt:lpstr>
      <vt:lpstr>Roboto</vt:lpstr>
      <vt:lpstr>Arial Black</vt:lpstr>
      <vt:lpstr>Arial</vt:lpstr>
      <vt:lpstr>Calibri Light</vt:lpstr>
      <vt:lpstr>Tema de Office</vt:lpstr>
      <vt:lpstr>Presentación de PowerPoint</vt:lpstr>
      <vt:lpstr>TECHNOLOGICAL CHANGES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Luis Fernando  Ibáñez Cárdenas</cp:lastModifiedBy>
  <cp:revision>16</cp:revision>
  <dcterms:created xsi:type="dcterms:W3CDTF">2021-03-20T16:55:19Z</dcterms:created>
  <dcterms:modified xsi:type="dcterms:W3CDTF">2022-04-14T00:38:40Z</dcterms:modified>
</cp:coreProperties>
</file>