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406" r:id="rId2"/>
    <p:sldId id="256" r:id="rId3"/>
    <p:sldId id="257" r:id="rId4"/>
    <p:sldId id="367" r:id="rId5"/>
    <p:sldId id="370" r:id="rId6"/>
    <p:sldId id="347" r:id="rId7"/>
    <p:sldId id="411" r:id="rId8"/>
    <p:sldId id="441" r:id="rId9"/>
    <p:sldId id="442" r:id="rId10"/>
    <p:sldId id="369" r:id="rId11"/>
    <p:sldId id="443" r:id="rId12"/>
    <p:sldId id="390" r:id="rId13"/>
    <p:sldId id="412" r:id="rId14"/>
    <p:sldId id="444" r:id="rId15"/>
    <p:sldId id="376" r:id="rId16"/>
    <p:sldId id="445" r:id="rId17"/>
    <p:sldId id="387" r:id="rId18"/>
    <p:sldId id="446" r:id="rId19"/>
    <p:sldId id="447" r:id="rId20"/>
    <p:sldId id="448" r:id="rId21"/>
    <p:sldId id="449" r:id="rId22"/>
  </p:sldIdLst>
  <p:sldSz cx="12192000" cy="6858000"/>
  <p:notesSz cx="6858000" cy="9144000"/>
  <p:embeddedFontLst>
    <p:embeddedFont>
      <p:font typeface="Arial Black" panose="020B0A04020102020204" pitchFamily="34" charset="0"/>
      <p:bold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3" roundtripDataSignature="AMtx7mh5QiVL6wHBwzw8aNvGRnAcqZf7r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uis Fernando  Ibáñez Cárdenas" initials="LFIC" lastIdx="1" clrIdx="0">
    <p:extLst>
      <p:ext uri="{19B8F6BF-5375-455C-9EA6-DF929625EA0E}">
        <p15:presenceInfo xmlns:p15="http://schemas.microsoft.com/office/powerpoint/2012/main" userId="Luis Fernando  Ibáñez Cárdena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C68C3"/>
    <a:srgbClr val="FF3B3B"/>
    <a:srgbClr val="FF2F64"/>
    <a:srgbClr val="FF0066"/>
    <a:srgbClr val="2F528F"/>
    <a:srgbClr val="FFA3C8"/>
    <a:srgbClr val="5700FE"/>
    <a:srgbClr val="7097F7"/>
    <a:srgbClr val="0070C0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A8B90C5-79CD-42E6-BF4C-61324DA544DB}">
  <a:tblStyle styleId="{9A8B90C5-79CD-42E6-BF4C-61324DA544DB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Estilo temático 1 - Énfasis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24" autoAdjust="0"/>
    <p:restoredTop sz="94249" autoAdjust="0"/>
  </p:normalViewPr>
  <p:slideViewPr>
    <p:cSldViewPr snapToGrid="0">
      <p:cViewPr>
        <p:scale>
          <a:sx n="68" d="100"/>
          <a:sy n="68" d="100"/>
        </p:scale>
        <p:origin x="96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93" Type="http://customschemas.google.com/relationships/presentationmetadata" Target="metadata"/><Relationship Id="rId9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9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9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9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41386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21954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65973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86228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128867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2713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9618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81019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80645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603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78662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76821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377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04595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30808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3863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540237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80684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4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4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5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4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4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5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5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5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resource/4083108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iveworksheets.com/qm550722a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resource/11084505/modal-verb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o1Fe4QqEkH8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quizizz.com/admin/quiz/5841b79993a366fc46b7f960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ordwall.net/es/resource/14985026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A327BA4-8DAD-4450-A65E-A80DAE1EB7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9327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EA8400ED-80B3-42F3-AE50-3E01AFEFABFC}"/>
              </a:ext>
            </a:extLst>
          </p:cNvPr>
          <p:cNvSpPr txBox="1"/>
          <p:nvPr/>
        </p:nvSpPr>
        <p:spPr>
          <a:xfrm>
            <a:off x="3685308" y="501134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4400" b="1" dirty="0">
                <a:solidFill>
                  <a:schemeClr val="bg1"/>
                </a:solidFill>
                <a:latin typeface="Arial Black" panose="020B0604020202020204" pitchFamily="34" charset="0"/>
              </a:rPr>
              <a:t>WELCOME UNIT 3</a:t>
            </a:r>
            <a:endParaRPr lang="es-CO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3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04C75FD-8139-4181-A839-D214C2895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6" y="1618314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80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LET’S PRACTICE</a:t>
            </a:r>
            <a:endParaRPr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85;p1">
            <a:extLst>
              <a:ext uri="{FF2B5EF4-FFF2-40B4-BE49-F238E27FC236}">
                <a16:creationId xmlns:a16="http://schemas.microsoft.com/office/drawing/2014/main" id="{700EAE0A-B448-4854-8156-85C7209BA4CB}"/>
              </a:ext>
            </a:extLst>
          </p:cNvPr>
          <p:cNvSpPr txBox="1">
            <a:spLocks/>
          </p:cNvSpPr>
          <p:nvPr/>
        </p:nvSpPr>
        <p:spPr>
          <a:xfrm>
            <a:off x="1048577" y="4082948"/>
            <a:ext cx="10094842" cy="74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https://wordwall.net/resource/4083108</a:t>
            </a:r>
            <a:endParaRPr lang="en-US" sz="2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endParaRPr lang="en-US" sz="2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636A95AD-C667-4D17-8AD3-334971B8F44F}"/>
              </a:ext>
            </a:extLst>
          </p:cNvPr>
          <p:cNvSpPr txBox="1">
            <a:spLocks/>
          </p:cNvSpPr>
          <p:nvPr/>
        </p:nvSpPr>
        <p:spPr>
          <a:xfrm>
            <a:off x="1048576" y="2933040"/>
            <a:ext cx="10233713" cy="74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Go to </a:t>
            </a:r>
            <a:r>
              <a:rPr lang="en-US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WordWall</a:t>
            </a: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and practice some modal verbs. 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8143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EA7D29-A8DD-484C-A0F7-C4EE6E094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1216764"/>
            <a:ext cx="10094843" cy="645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4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NEGATIVE FORMS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lang="en-US" sz="11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" name="object 18">
            <a:extLst>
              <a:ext uri="{FF2B5EF4-FFF2-40B4-BE49-F238E27FC236}">
                <a16:creationId xmlns:a16="http://schemas.microsoft.com/office/drawing/2014/main" id="{4AC0D37A-168D-454D-BAE8-9E588894F89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432465" y="3919979"/>
            <a:ext cx="2171124" cy="1985852"/>
          </a:xfrm>
          <a:prstGeom prst="rect">
            <a:avLst/>
          </a:prstGeom>
        </p:spPr>
      </p:pic>
      <p:pic>
        <p:nvPicPr>
          <p:cNvPr id="28" name="object 18">
            <a:extLst>
              <a:ext uri="{FF2B5EF4-FFF2-40B4-BE49-F238E27FC236}">
                <a16:creationId xmlns:a16="http://schemas.microsoft.com/office/drawing/2014/main" id="{23119361-88F7-431B-832A-37B0C2F179F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37600" y="1987102"/>
            <a:ext cx="2171124" cy="1985852"/>
          </a:xfrm>
          <a:prstGeom prst="rect">
            <a:avLst/>
          </a:prstGeom>
        </p:spPr>
      </p:pic>
      <p:pic>
        <p:nvPicPr>
          <p:cNvPr id="29" name="object 18">
            <a:extLst>
              <a:ext uri="{FF2B5EF4-FFF2-40B4-BE49-F238E27FC236}">
                <a16:creationId xmlns:a16="http://schemas.microsoft.com/office/drawing/2014/main" id="{DA3557A7-6C24-4E26-A42C-3E5E72272D1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87749" y="2162432"/>
            <a:ext cx="2171124" cy="1985852"/>
          </a:xfrm>
          <a:prstGeom prst="rect">
            <a:avLst/>
          </a:prstGeom>
        </p:spPr>
      </p:pic>
      <p:pic>
        <p:nvPicPr>
          <p:cNvPr id="30" name="object 18">
            <a:extLst>
              <a:ext uri="{FF2B5EF4-FFF2-40B4-BE49-F238E27FC236}">
                <a16:creationId xmlns:a16="http://schemas.microsoft.com/office/drawing/2014/main" id="{8A352AB6-228A-467F-9EE2-384B3F8C73C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88224" y="4247524"/>
            <a:ext cx="2171124" cy="1985852"/>
          </a:xfrm>
          <a:prstGeom prst="rect">
            <a:avLst/>
          </a:prstGeom>
        </p:spPr>
      </p:pic>
      <p:pic>
        <p:nvPicPr>
          <p:cNvPr id="31" name="object 18">
            <a:extLst>
              <a:ext uri="{FF2B5EF4-FFF2-40B4-BE49-F238E27FC236}">
                <a16:creationId xmlns:a16="http://schemas.microsoft.com/office/drawing/2014/main" id="{EDC10B53-3875-41DB-AC20-5A40AD47BF9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37898" y="2017160"/>
            <a:ext cx="2171124" cy="1985852"/>
          </a:xfrm>
          <a:prstGeom prst="rect">
            <a:avLst/>
          </a:prstGeom>
        </p:spPr>
      </p:pic>
      <p:pic>
        <p:nvPicPr>
          <p:cNvPr id="32" name="object 18">
            <a:extLst>
              <a:ext uri="{FF2B5EF4-FFF2-40B4-BE49-F238E27FC236}">
                <a16:creationId xmlns:a16="http://schemas.microsoft.com/office/drawing/2014/main" id="{9F666C08-FAA2-46BD-876D-85B93E60024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10108" y="4106431"/>
            <a:ext cx="2171124" cy="1985852"/>
          </a:xfrm>
          <a:prstGeom prst="rect">
            <a:avLst/>
          </a:prstGeom>
        </p:spPr>
      </p:pic>
      <p:sp>
        <p:nvSpPr>
          <p:cNvPr id="33" name="Google Shape;85;p1">
            <a:extLst>
              <a:ext uri="{FF2B5EF4-FFF2-40B4-BE49-F238E27FC236}">
                <a16:creationId xmlns:a16="http://schemas.microsoft.com/office/drawing/2014/main" id="{E63582EF-16A0-4C0E-BEE1-56B43C1E73F4}"/>
              </a:ext>
            </a:extLst>
          </p:cNvPr>
          <p:cNvSpPr txBox="1">
            <a:spLocks/>
          </p:cNvSpPr>
          <p:nvPr/>
        </p:nvSpPr>
        <p:spPr>
          <a:xfrm>
            <a:off x="559561" y="2868967"/>
            <a:ext cx="2225559" cy="51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MUSTN’T</a:t>
            </a:r>
            <a:endParaRPr 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Google Shape;85;p1">
            <a:extLst>
              <a:ext uri="{FF2B5EF4-FFF2-40B4-BE49-F238E27FC236}">
                <a16:creationId xmlns:a16="http://schemas.microsoft.com/office/drawing/2014/main" id="{A07A190E-B60D-450A-BDC9-A9AC8CEAF83A}"/>
              </a:ext>
            </a:extLst>
          </p:cNvPr>
          <p:cNvSpPr txBox="1">
            <a:spLocks/>
          </p:cNvSpPr>
          <p:nvPr/>
        </p:nvSpPr>
        <p:spPr>
          <a:xfrm>
            <a:off x="2230473" y="5099357"/>
            <a:ext cx="2225559" cy="51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COULDN’T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Google Shape;85;p1">
            <a:extLst>
              <a:ext uri="{FF2B5EF4-FFF2-40B4-BE49-F238E27FC236}">
                <a16:creationId xmlns:a16="http://schemas.microsoft.com/office/drawing/2014/main" id="{EAA9ABAB-8F88-4EC4-98BB-40F87B9E3795}"/>
              </a:ext>
            </a:extLst>
          </p:cNvPr>
          <p:cNvSpPr txBox="1">
            <a:spLocks/>
          </p:cNvSpPr>
          <p:nvPr/>
        </p:nvSpPr>
        <p:spPr>
          <a:xfrm>
            <a:off x="4236629" y="2832492"/>
            <a:ext cx="2225559" cy="89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DON’T 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HAVE TO</a:t>
            </a:r>
            <a:endParaRPr 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Google Shape;85;p1">
            <a:extLst>
              <a:ext uri="{FF2B5EF4-FFF2-40B4-BE49-F238E27FC236}">
                <a16:creationId xmlns:a16="http://schemas.microsoft.com/office/drawing/2014/main" id="{0BE3D2B9-4AF7-45BF-9B72-4D7E3BCE6559}"/>
              </a:ext>
            </a:extLst>
          </p:cNvPr>
          <p:cNvSpPr txBox="1">
            <a:spLocks/>
          </p:cNvSpPr>
          <p:nvPr/>
        </p:nvSpPr>
        <p:spPr>
          <a:xfrm>
            <a:off x="6082890" y="4948807"/>
            <a:ext cx="2225559" cy="51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MAY NOT</a:t>
            </a:r>
            <a:endParaRPr 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Google Shape;85;p1">
            <a:extLst>
              <a:ext uri="{FF2B5EF4-FFF2-40B4-BE49-F238E27FC236}">
                <a16:creationId xmlns:a16="http://schemas.microsoft.com/office/drawing/2014/main" id="{FAEF3DBB-75A6-4E11-88F8-CFBA1B562788}"/>
              </a:ext>
            </a:extLst>
          </p:cNvPr>
          <p:cNvSpPr txBox="1">
            <a:spLocks/>
          </p:cNvSpPr>
          <p:nvPr/>
        </p:nvSpPr>
        <p:spPr>
          <a:xfrm>
            <a:off x="7810382" y="2839765"/>
            <a:ext cx="2225559" cy="51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CAN’T</a:t>
            </a:r>
            <a:endParaRPr 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Google Shape;85;p1">
            <a:extLst>
              <a:ext uri="{FF2B5EF4-FFF2-40B4-BE49-F238E27FC236}">
                <a16:creationId xmlns:a16="http://schemas.microsoft.com/office/drawing/2014/main" id="{9DBE72DA-3A04-4BD9-B77A-FEF70B7E8845}"/>
              </a:ext>
            </a:extLst>
          </p:cNvPr>
          <p:cNvSpPr txBox="1">
            <a:spLocks/>
          </p:cNvSpPr>
          <p:nvPr/>
        </p:nvSpPr>
        <p:spPr>
          <a:xfrm>
            <a:off x="9412514" y="4801185"/>
            <a:ext cx="2225559" cy="51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4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SHOULDN’T</a:t>
            </a:r>
            <a:endParaRPr lang="en-US" sz="11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8464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DFD8AADE-A7F0-4E04-8DC6-257058B1B3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2102397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72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LET’S PRACTICE</a:t>
            </a:r>
            <a:endParaRPr sz="6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636A95AD-C667-4D17-8AD3-334971B8F44F}"/>
              </a:ext>
            </a:extLst>
          </p:cNvPr>
          <p:cNvSpPr txBox="1">
            <a:spLocks/>
          </p:cNvSpPr>
          <p:nvPr/>
        </p:nvSpPr>
        <p:spPr>
          <a:xfrm>
            <a:off x="1048578" y="3352084"/>
            <a:ext cx="10094843" cy="11073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Go to </a:t>
            </a:r>
            <a:r>
              <a:rPr lang="en-US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iMaster</a:t>
            </a: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platform and open the </a:t>
            </a:r>
            <a:r>
              <a:rPr lang="en-US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LiveWorksheet</a:t>
            </a: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about modals.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B82A865-92E3-413F-8B27-0961B856D1F4}"/>
              </a:ext>
            </a:extLst>
          </p:cNvPr>
          <p:cNvSpPr txBox="1"/>
          <p:nvPr/>
        </p:nvSpPr>
        <p:spPr>
          <a:xfrm>
            <a:off x="2927230" y="5130463"/>
            <a:ext cx="624605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https://www.liveworksheets.com/qm550722av</a:t>
            </a:r>
            <a:endParaRPr lang="en-US" sz="24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CO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0665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706193" y="484612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54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ACTIVITY</a:t>
            </a:r>
            <a:endParaRPr sz="3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85;p1">
            <a:extLst>
              <a:ext uri="{FF2B5EF4-FFF2-40B4-BE49-F238E27FC236}">
                <a16:creationId xmlns:a16="http://schemas.microsoft.com/office/drawing/2014/main" id="{7C2114A6-9552-4BC0-875B-AEE423223809}"/>
              </a:ext>
            </a:extLst>
          </p:cNvPr>
          <p:cNvSpPr txBox="1">
            <a:spLocks/>
          </p:cNvSpPr>
          <p:nvPr/>
        </p:nvSpPr>
        <p:spPr>
          <a:xfrm>
            <a:off x="370449" y="1161608"/>
            <a:ext cx="11451101" cy="126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Choose the right modal verb: can, can´t, could, couldn`t, must, mustn´t, shouldn`t, should, may, may not, have to, don´t have to. </a:t>
            </a:r>
            <a:r>
              <a:rPr lang="en-US" sz="20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don´t have to use them all.</a:t>
            </a:r>
            <a:endParaRPr lang="en-US" sz="1000" b="1" i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7E83622-89D7-4B2A-9401-AD7844F5DBF8}"/>
              </a:ext>
            </a:extLst>
          </p:cNvPr>
          <p:cNvSpPr txBox="1"/>
          <p:nvPr/>
        </p:nvSpPr>
        <p:spPr>
          <a:xfrm>
            <a:off x="134975" y="1894893"/>
            <a:ext cx="1123727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There are plenty of tomatoes in the fridge. You _________ buy any. 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It's a hospital. You _________ smoke. 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He had been working for more than 11 hours. He__________ be tired after such a day. He ___________ prefer to get some rest. 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 ___________speak Arabic fluently when I was a child and we lived in Morocco. But after we moved back to Canada, I had very little exposure to the language and forgot almost everything I knew as a child. Now, I _________ just say a few things in the language. 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 teacher said we ______ read this book for our own pleasure as it is optional. But we __________ read it if we don't want to. 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______you stand on your head for more than a minute? No, I ________. 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If you want to learn to speak English fluently, you ____________ to work hard. 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You ______________ leave small objects lying around. Such objects ____________ be swallowed by children. 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Drivers ________ stop when the traffic lights are red. 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______I ask a question? Yes, of course</a:t>
            </a:r>
            <a:endParaRPr lang="es-CO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4803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706193" y="484612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54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ACTIVITY</a:t>
            </a:r>
            <a:endParaRPr sz="3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85;p1">
            <a:extLst>
              <a:ext uri="{FF2B5EF4-FFF2-40B4-BE49-F238E27FC236}">
                <a16:creationId xmlns:a16="http://schemas.microsoft.com/office/drawing/2014/main" id="{7C2114A6-9552-4BC0-875B-AEE423223809}"/>
              </a:ext>
            </a:extLst>
          </p:cNvPr>
          <p:cNvSpPr txBox="1">
            <a:spLocks/>
          </p:cNvSpPr>
          <p:nvPr/>
        </p:nvSpPr>
        <p:spPr>
          <a:xfrm>
            <a:off x="370449" y="1161608"/>
            <a:ext cx="11451101" cy="1269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2000" b="1" dirty="0">
                <a:solidFill>
                  <a:srgbClr val="FF0066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Choose the right modal verb: can, can´t, could, couldn`t, must, mustn´t, shouldn`t, should, may, may not, have to, don´t have to. </a:t>
            </a:r>
            <a:r>
              <a:rPr lang="en-US" sz="2000" b="1" i="1" dirty="0">
                <a:solidFill>
                  <a:schemeClr val="tx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don´t have to use them all.</a:t>
            </a:r>
            <a:endParaRPr lang="en-US" sz="1000" b="1" i="1" dirty="0">
              <a:solidFill>
                <a:schemeClr val="tx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7E83622-89D7-4B2A-9401-AD7844F5DBF8}"/>
              </a:ext>
            </a:extLst>
          </p:cNvPr>
          <p:cNvSpPr txBox="1"/>
          <p:nvPr/>
        </p:nvSpPr>
        <p:spPr>
          <a:xfrm>
            <a:off x="134975" y="1894893"/>
            <a:ext cx="1123727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There are plenty of tomatoes in the fridge. You _____________ buy any. 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It's a hospital. You _____________ smoke. 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He had been working for more than 11 hours. He______________ be tired after such a day. He _______________ prefer to get some rest. 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 _______________speak Arabic fluently when I was a child and we lived in Morocco. But after we moved back to Canada, I had very little exposure to the language and forgot almost everything I knew as a child. Now, I _____________ just say a few things in the language. 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The teacher said we _______________ read this book for our own pleasure as it is optional. But we ______________ read it if we don't want to. 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_____________you stand on your head for more than a minute? No, I _____________. 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If you want to learn to speak English fluently, you ______________ to work hard. 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You ________________ leave small objects lying around. Such objects _______________ be swallowed by children. 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Drivers _______________ stop when the traffic lights are red. </a:t>
            </a:r>
          </a:p>
          <a:p>
            <a:pPr marL="342900" indent="-342900">
              <a:buAutoNum type="arabicPeriod"/>
            </a:pPr>
            <a:r>
              <a:rPr lang="en-US" sz="2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______________I ask a question? Yes, of course</a:t>
            </a:r>
            <a:endParaRPr lang="es-CO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4FCDB508-24B9-4865-8853-DCE145D147D3}"/>
              </a:ext>
            </a:extLst>
          </p:cNvPr>
          <p:cNvGrpSpPr/>
          <p:nvPr/>
        </p:nvGrpSpPr>
        <p:grpSpPr>
          <a:xfrm>
            <a:off x="5435795" y="1894894"/>
            <a:ext cx="1429239" cy="286280"/>
            <a:chOff x="0" y="64378"/>
            <a:chExt cx="3400977" cy="421201"/>
          </a:xfrm>
        </p:grpSpPr>
        <p:sp>
          <p:nvSpPr>
            <p:cNvPr id="7" name="Rectángulo: esquinas redondeadas 6">
              <a:extLst>
                <a:ext uri="{FF2B5EF4-FFF2-40B4-BE49-F238E27FC236}">
                  <a16:creationId xmlns:a16="http://schemas.microsoft.com/office/drawing/2014/main" id="{40F04BEB-36B1-40B9-949A-247662C5742B}"/>
                </a:ext>
              </a:extLst>
            </p:cNvPr>
            <p:cNvSpPr/>
            <p:nvPr/>
          </p:nvSpPr>
          <p:spPr>
            <a:xfrm>
              <a:off x="0" y="64379"/>
              <a:ext cx="3400977" cy="421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ctángulo: esquinas redondeadas 4">
              <a:extLst>
                <a:ext uri="{FF2B5EF4-FFF2-40B4-BE49-F238E27FC236}">
                  <a16:creationId xmlns:a16="http://schemas.microsoft.com/office/drawing/2014/main" id="{94DF8D2C-3BEA-4384-B96B-75CD6442C1EF}"/>
                </a:ext>
              </a:extLst>
            </p:cNvPr>
            <p:cNvSpPr txBox="1"/>
            <p:nvPr/>
          </p:nvSpPr>
          <p:spPr>
            <a:xfrm>
              <a:off x="41120" y="64378"/>
              <a:ext cx="3359855" cy="400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i="0" kern="1200" dirty="0"/>
                <a:t>Don’t have</a:t>
              </a:r>
              <a:r>
                <a:rPr lang="en-US" sz="1800" b="1" i="0" kern="1200" dirty="0"/>
                <a:t> </a:t>
              </a:r>
              <a:endParaRPr lang="en-US" sz="1800" kern="1200" dirty="0"/>
            </a:p>
          </p:txBody>
        </p:sp>
      </p:grpSp>
      <p:grpSp>
        <p:nvGrpSpPr>
          <p:cNvPr id="12" name="Grupo 11">
            <a:extLst>
              <a:ext uri="{FF2B5EF4-FFF2-40B4-BE49-F238E27FC236}">
                <a16:creationId xmlns:a16="http://schemas.microsoft.com/office/drawing/2014/main" id="{1ACEFE6F-0C9E-49A2-AF5F-64ED017569E3}"/>
              </a:ext>
            </a:extLst>
          </p:cNvPr>
          <p:cNvGrpSpPr/>
          <p:nvPr/>
        </p:nvGrpSpPr>
        <p:grpSpPr>
          <a:xfrm>
            <a:off x="2549573" y="2243407"/>
            <a:ext cx="1429239" cy="286280"/>
            <a:chOff x="0" y="64378"/>
            <a:chExt cx="3400977" cy="421201"/>
          </a:xfrm>
        </p:grpSpPr>
        <p:sp>
          <p:nvSpPr>
            <p:cNvPr id="13" name="Rectángulo: esquinas redondeadas 12">
              <a:extLst>
                <a:ext uri="{FF2B5EF4-FFF2-40B4-BE49-F238E27FC236}">
                  <a16:creationId xmlns:a16="http://schemas.microsoft.com/office/drawing/2014/main" id="{F970585F-0862-46E8-AB7A-B3DEFD30F219}"/>
                </a:ext>
              </a:extLst>
            </p:cNvPr>
            <p:cNvSpPr/>
            <p:nvPr/>
          </p:nvSpPr>
          <p:spPr>
            <a:xfrm>
              <a:off x="0" y="64379"/>
              <a:ext cx="3400977" cy="421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ectángulo: esquinas redondeadas 4">
              <a:extLst>
                <a:ext uri="{FF2B5EF4-FFF2-40B4-BE49-F238E27FC236}">
                  <a16:creationId xmlns:a16="http://schemas.microsoft.com/office/drawing/2014/main" id="{9054EE44-F6FE-401E-8956-A21119809E5D}"/>
                </a:ext>
              </a:extLst>
            </p:cNvPr>
            <p:cNvSpPr txBox="1"/>
            <p:nvPr/>
          </p:nvSpPr>
          <p:spPr>
            <a:xfrm>
              <a:off x="41120" y="64378"/>
              <a:ext cx="3359855" cy="400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i="0" kern="1200" dirty="0"/>
                <a:t>Mustn't</a:t>
              </a:r>
              <a:r>
                <a:rPr lang="en-US" sz="1800" b="1" i="0" kern="1200" dirty="0"/>
                <a:t> </a:t>
              </a:r>
              <a:endParaRPr lang="en-US" sz="1800" kern="1200" dirty="0"/>
            </a:p>
          </p:txBody>
        </p:sp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2095BD95-98FF-482D-AC4C-94A92C4CB0C1}"/>
              </a:ext>
            </a:extLst>
          </p:cNvPr>
          <p:cNvGrpSpPr/>
          <p:nvPr/>
        </p:nvGrpSpPr>
        <p:grpSpPr>
          <a:xfrm>
            <a:off x="819747" y="2821946"/>
            <a:ext cx="1429239" cy="286280"/>
            <a:chOff x="0" y="64378"/>
            <a:chExt cx="3400977" cy="421201"/>
          </a:xfrm>
        </p:grpSpPr>
        <p:sp>
          <p:nvSpPr>
            <p:cNvPr id="18" name="Rectángulo: esquinas redondeadas 17">
              <a:extLst>
                <a:ext uri="{FF2B5EF4-FFF2-40B4-BE49-F238E27FC236}">
                  <a16:creationId xmlns:a16="http://schemas.microsoft.com/office/drawing/2014/main" id="{4B109B66-6B78-42C8-B4CD-B03E7F2197A0}"/>
                </a:ext>
              </a:extLst>
            </p:cNvPr>
            <p:cNvSpPr/>
            <p:nvPr/>
          </p:nvSpPr>
          <p:spPr>
            <a:xfrm>
              <a:off x="0" y="64379"/>
              <a:ext cx="3400977" cy="421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ectángulo: esquinas redondeadas 4">
              <a:extLst>
                <a:ext uri="{FF2B5EF4-FFF2-40B4-BE49-F238E27FC236}">
                  <a16:creationId xmlns:a16="http://schemas.microsoft.com/office/drawing/2014/main" id="{3F70862A-63E9-44F2-9217-CBA018F5FB2E}"/>
                </a:ext>
              </a:extLst>
            </p:cNvPr>
            <p:cNvSpPr txBox="1"/>
            <p:nvPr/>
          </p:nvSpPr>
          <p:spPr>
            <a:xfrm>
              <a:off x="41120" y="64378"/>
              <a:ext cx="3359855" cy="400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i="0" kern="1200" dirty="0"/>
                <a:t>may</a:t>
              </a:r>
              <a:r>
                <a:rPr lang="en-US" sz="1800" b="1" i="0" kern="1200" dirty="0"/>
                <a:t> </a:t>
              </a:r>
              <a:endParaRPr lang="en-US" sz="1800" kern="1200" dirty="0"/>
            </a:p>
          </p:txBody>
        </p:sp>
      </p:grpSp>
      <p:grpSp>
        <p:nvGrpSpPr>
          <p:cNvPr id="20" name="Grupo 19">
            <a:extLst>
              <a:ext uri="{FF2B5EF4-FFF2-40B4-BE49-F238E27FC236}">
                <a16:creationId xmlns:a16="http://schemas.microsoft.com/office/drawing/2014/main" id="{53BA8C06-F747-4F6E-AF71-38AE407D4B0A}"/>
              </a:ext>
            </a:extLst>
          </p:cNvPr>
          <p:cNvGrpSpPr/>
          <p:nvPr/>
        </p:nvGrpSpPr>
        <p:grpSpPr>
          <a:xfrm>
            <a:off x="5630146" y="2483448"/>
            <a:ext cx="1429239" cy="286280"/>
            <a:chOff x="0" y="64378"/>
            <a:chExt cx="3400977" cy="421201"/>
          </a:xfrm>
        </p:grpSpPr>
        <p:sp>
          <p:nvSpPr>
            <p:cNvPr id="21" name="Rectángulo: esquinas redondeadas 20">
              <a:extLst>
                <a:ext uri="{FF2B5EF4-FFF2-40B4-BE49-F238E27FC236}">
                  <a16:creationId xmlns:a16="http://schemas.microsoft.com/office/drawing/2014/main" id="{111CCA75-0E94-4500-8C31-5DDD2C37EEF7}"/>
                </a:ext>
              </a:extLst>
            </p:cNvPr>
            <p:cNvSpPr/>
            <p:nvPr/>
          </p:nvSpPr>
          <p:spPr>
            <a:xfrm>
              <a:off x="0" y="64379"/>
              <a:ext cx="3400977" cy="421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2" name="Rectángulo: esquinas redondeadas 4">
              <a:extLst>
                <a:ext uri="{FF2B5EF4-FFF2-40B4-BE49-F238E27FC236}">
                  <a16:creationId xmlns:a16="http://schemas.microsoft.com/office/drawing/2014/main" id="{8760C6A8-C714-4C83-B254-8566B493F313}"/>
                </a:ext>
              </a:extLst>
            </p:cNvPr>
            <p:cNvSpPr txBox="1"/>
            <p:nvPr/>
          </p:nvSpPr>
          <p:spPr>
            <a:xfrm>
              <a:off x="41120" y="64378"/>
              <a:ext cx="3359855" cy="400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i="0" kern="1200" dirty="0"/>
                <a:t>Mustn't</a:t>
              </a:r>
              <a:r>
                <a:rPr lang="en-US" sz="1800" b="1" i="0" kern="1200" dirty="0"/>
                <a:t> </a:t>
              </a:r>
              <a:endParaRPr lang="en-US" sz="1800" kern="1200" dirty="0"/>
            </a:p>
          </p:txBody>
        </p:sp>
      </p:grpSp>
      <p:grpSp>
        <p:nvGrpSpPr>
          <p:cNvPr id="23" name="Grupo 22">
            <a:extLst>
              <a:ext uri="{FF2B5EF4-FFF2-40B4-BE49-F238E27FC236}">
                <a16:creationId xmlns:a16="http://schemas.microsoft.com/office/drawing/2014/main" id="{5606B3E6-B321-4739-A101-7CF42C37CB79}"/>
              </a:ext>
            </a:extLst>
          </p:cNvPr>
          <p:cNvGrpSpPr/>
          <p:nvPr/>
        </p:nvGrpSpPr>
        <p:grpSpPr>
          <a:xfrm>
            <a:off x="837027" y="3142720"/>
            <a:ext cx="1429239" cy="286280"/>
            <a:chOff x="0" y="64378"/>
            <a:chExt cx="3400977" cy="421201"/>
          </a:xfrm>
        </p:grpSpPr>
        <p:sp>
          <p:nvSpPr>
            <p:cNvPr id="24" name="Rectángulo: esquinas redondeadas 23">
              <a:extLst>
                <a:ext uri="{FF2B5EF4-FFF2-40B4-BE49-F238E27FC236}">
                  <a16:creationId xmlns:a16="http://schemas.microsoft.com/office/drawing/2014/main" id="{907AB340-C3B3-4CB7-BD94-0000E8FBE9DF}"/>
                </a:ext>
              </a:extLst>
            </p:cNvPr>
            <p:cNvSpPr/>
            <p:nvPr/>
          </p:nvSpPr>
          <p:spPr>
            <a:xfrm>
              <a:off x="0" y="64379"/>
              <a:ext cx="3400977" cy="421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Rectángulo: esquinas redondeadas 4">
              <a:extLst>
                <a:ext uri="{FF2B5EF4-FFF2-40B4-BE49-F238E27FC236}">
                  <a16:creationId xmlns:a16="http://schemas.microsoft.com/office/drawing/2014/main" id="{D6FE7061-4931-4238-810E-7F80BC8A72FD}"/>
                </a:ext>
              </a:extLst>
            </p:cNvPr>
            <p:cNvSpPr txBox="1"/>
            <p:nvPr/>
          </p:nvSpPr>
          <p:spPr>
            <a:xfrm>
              <a:off x="41120" y="64378"/>
              <a:ext cx="3359855" cy="400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i="0" kern="1200" dirty="0"/>
                <a:t>could</a:t>
              </a:r>
              <a:r>
                <a:rPr lang="en-US" sz="1800" b="1" i="0" kern="1200" dirty="0"/>
                <a:t> </a:t>
              </a:r>
              <a:endParaRPr lang="en-US" sz="1800" kern="1200" dirty="0"/>
            </a:p>
          </p:txBody>
        </p:sp>
      </p:grpSp>
      <p:grpSp>
        <p:nvGrpSpPr>
          <p:cNvPr id="26" name="Grupo 25">
            <a:extLst>
              <a:ext uri="{FF2B5EF4-FFF2-40B4-BE49-F238E27FC236}">
                <a16:creationId xmlns:a16="http://schemas.microsoft.com/office/drawing/2014/main" id="{2E279FDE-8FAD-4ACF-A13C-3B62A771AE41}"/>
              </a:ext>
            </a:extLst>
          </p:cNvPr>
          <p:cNvGrpSpPr/>
          <p:nvPr/>
        </p:nvGrpSpPr>
        <p:grpSpPr>
          <a:xfrm>
            <a:off x="1339752" y="3749634"/>
            <a:ext cx="1429239" cy="286280"/>
            <a:chOff x="0" y="64378"/>
            <a:chExt cx="3400977" cy="421201"/>
          </a:xfrm>
        </p:grpSpPr>
        <p:sp>
          <p:nvSpPr>
            <p:cNvPr id="27" name="Rectángulo: esquinas redondeadas 26">
              <a:extLst>
                <a:ext uri="{FF2B5EF4-FFF2-40B4-BE49-F238E27FC236}">
                  <a16:creationId xmlns:a16="http://schemas.microsoft.com/office/drawing/2014/main" id="{545015F4-C0C6-4EC0-A412-B4731114552F}"/>
                </a:ext>
              </a:extLst>
            </p:cNvPr>
            <p:cNvSpPr/>
            <p:nvPr/>
          </p:nvSpPr>
          <p:spPr>
            <a:xfrm>
              <a:off x="0" y="64379"/>
              <a:ext cx="3400977" cy="421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Rectángulo: esquinas redondeadas 4">
              <a:extLst>
                <a:ext uri="{FF2B5EF4-FFF2-40B4-BE49-F238E27FC236}">
                  <a16:creationId xmlns:a16="http://schemas.microsoft.com/office/drawing/2014/main" id="{00E6E14A-8C3A-495E-93A5-FB260B22F9F4}"/>
                </a:ext>
              </a:extLst>
            </p:cNvPr>
            <p:cNvSpPr txBox="1"/>
            <p:nvPr/>
          </p:nvSpPr>
          <p:spPr>
            <a:xfrm>
              <a:off x="41120" y="64378"/>
              <a:ext cx="3359855" cy="400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i="0" kern="1200" dirty="0"/>
                <a:t>can</a:t>
              </a:r>
              <a:r>
                <a:rPr lang="en-US" sz="1800" b="1" i="0" kern="1200" dirty="0"/>
                <a:t> </a:t>
              </a:r>
              <a:endParaRPr lang="en-US" sz="1800" kern="1200" dirty="0"/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3338D0D1-A4D1-40F9-A7A8-0AF733EF959B}"/>
              </a:ext>
            </a:extLst>
          </p:cNvPr>
          <p:cNvGrpSpPr/>
          <p:nvPr/>
        </p:nvGrpSpPr>
        <p:grpSpPr>
          <a:xfrm>
            <a:off x="2980005" y="4088132"/>
            <a:ext cx="1429239" cy="286280"/>
            <a:chOff x="0" y="64378"/>
            <a:chExt cx="3400977" cy="421201"/>
          </a:xfrm>
        </p:grpSpPr>
        <p:sp>
          <p:nvSpPr>
            <p:cNvPr id="30" name="Rectángulo: esquinas redondeadas 29">
              <a:extLst>
                <a:ext uri="{FF2B5EF4-FFF2-40B4-BE49-F238E27FC236}">
                  <a16:creationId xmlns:a16="http://schemas.microsoft.com/office/drawing/2014/main" id="{E9081E61-A77D-4B2E-B097-C7696AA18289}"/>
                </a:ext>
              </a:extLst>
            </p:cNvPr>
            <p:cNvSpPr/>
            <p:nvPr/>
          </p:nvSpPr>
          <p:spPr>
            <a:xfrm>
              <a:off x="0" y="64379"/>
              <a:ext cx="3400977" cy="421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Rectángulo: esquinas redondeadas 4">
              <a:extLst>
                <a:ext uri="{FF2B5EF4-FFF2-40B4-BE49-F238E27FC236}">
                  <a16:creationId xmlns:a16="http://schemas.microsoft.com/office/drawing/2014/main" id="{BE5D50A2-6C92-445C-86B6-30D2A94FFEF5}"/>
                </a:ext>
              </a:extLst>
            </p:cNvPr>
            <p:cNvSpPr txBox="1"/>
            <p:nvPr/>
          </p:nvSpPr>
          <p:spPr>
            <a:xfrm>
              <a:off x="41119" y="64378"/>
              <a:ext cx="3359856" cy="400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i="0" kern="1200" dirty="0"/>
                <a:t>can</a:t>
              </a:r>
              <a:r>
                <a:rPr lang="en-US" sz="1800" b="1" i="0" kern="1200" dirty="0"/>
                <a:t> </a:t>
              </a:r>
              <a:endParaRPr lang="en-US" sz="1800" kern="1200" dirty="0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EF67268D-09E5-4CC6-902A-BF5BB4F7E253}"/>
              </a:ext>
            </a:extLst>
          </p:cNvPr>
          <p:cNvGrpSpPr/>
          <p:nvPr/>
        </p:nvGrpSpPr>
        <p:grpSpPr>
          <a:xfrm>
            <a:off x="720260" y="4382038"/>
            <a:ext cx="1429239" cy="286280"/>
            <a:chOff x="0" y="64378"/>
            <a:chExt cx="3400977" cy="421201"/>
          </a:xfrm>
        </p:grpSpPr>
        <p:sp>
          <p:nvSpPr>
            <p:cNvPr id="33" name="Rectángulo: esquinas redondeadas 32">
              <a:extLst>
                <a:ext uri="{FF2B5EF4-FFF2-40B4-BE49-F238E27FC236}">
                  <a16:creationId xmlns:a16="http://schemas.microsoft.com/office/drawing/2014/main" id="{E8319046-C6D9-428E-A918-F5C54AA81E02}"/>
                </a:ext>
              </a:extLst>
            </p:cNvPr>
            <p:cNvSpPr/>
            <p:nvPr/>
          </p:nvSpPr>
          <p:spPr>
            <a:xfrm>
              <a:off x="0" y="64379"/>
              <a:ext cx="3400977" cy="421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Rectángulo: esquinas redondeadas 4">
              <a:extLst>
                <a:ext uri="{FF2B5EF4-FFF2-40B4-BE49-F238E27FC236}">
                  <a16:creationId xmlns:a16="http://schemas.microsoft.com/office/drawing/2014/main" id="{E6EE32F2-5E99-4238-BCDA-A91EBBEBDF00}"/>
                </a:ext>
              </a:extLst>
            </p:cNvPr>
            <p:cNvSpPr txBox="1"/>
            <p:nvPr/>
          </p:nvSpPr>
          <p:spPr>
            <a:xfrm>
              <a:off x="41120" y="64378"/>
              <a:ext cx="3359855" cy="400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i="0" kern="1200" dirty="0"/>
                <a:t>Don’t have to</a:t>
              </a:r>
              <a:r>
                <a:rPr lang="en-US" sz="1800" b="1" i="0" kern="1200" dirty="0"/>
                <a:t> </a:t>
              </a:r>
              <a:endParaRPr lang="en-US" sz="1800" kern="1200" dirty="0"/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8E041E68-2618-4018-8D42-3E6C1DA23847}"/>
              </a:ext>
            </a:extLst>
          </p:cNvPr>
          <p:cNvGrpSpPr/>
          <p:nvPr/>
        </p:nvGrpSpPr>
        <p:grpSpPr>
          <a:xfrm>
            <a:off x="625132" y="4717412"/>
            <a:ext cx="1429239" cy="286280"/>
            <a:chOff x="0" y="64378"/>
            <a:chExt cx="3400977" cy="421201"/>
          </a:xfrm>
        </p:grpSpPr>
        <p:sp>
          <p:nvSpPr>
            <p:cNvPr id="36" name="Rectángulo: esquinas redondeadas 35">
              <a:extLst>
                <a:ext uri="{FF2B5EF4-FFF2-40B4-BE49-F238E27FC236}">
                  <a16:creationId xmlns:a16="http://schemas.microsoft.com/office/drawing/2014/main" id="{CFDCBAEC-D050-4310-B765-3B9969C1E99E}"/>
                </a:ext>
              </a:extLst>
            </p:cNvPr>
            <p:cNvSpPr/>
            <p:nvPr/>
          </p:nvSpPr>
          <p:spPr>
            <a:xfrm>
              <a:off x="0" y="64379"/>
              <a:ext cx="3400977" cy="421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Rectángulo: esquinas redondeadas 4">
              <a:extLst>
                <a:ext uri="{FF2B5EF4-FFF2-40B4-BE49-F238E27FC236}">
                  <a16:creationId xmlns:a16="http://schemas.microsoft.com/office/drawing/2014/main" id="{9D1A62A0-CBC8-4C1F-AA37-7CE5719A36DB}"/>
                </a:ext>
              </a:extLst>
            </p:cNvPr>
            <p:cNvSpPr txBox="1"/>
            <p:nvPr/>
          </p:nvSpPr>
          <p:spPr>
            <a:xfrm>
              <a:off x="41120" y="64378"/>
              <a:ext cx="3359855" cy="400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i="0" kern="1200" dirty="0"/>
                <a:t>can</a:t>
              </a:r>
              <a:r>
                <a:rPr lang="en-US" sz="1800" b="1" i="0" kern="1200" dirty="0"/>
                <a:t> </a:t>
              </a:r>
              <a:endParaRPr lang="en-US" sz="1800" kern="1200" dirty="0"/>
            </a:p>
          </p:txBody>
        </p: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57FCCE49-15E9-4830-B921-475474E27994}"/>
              </a:ext>
            </a:extLst>
          </p:cNvPr>
          <p:cNvGrpSpPr/>
          <p:nvPr/>
        </p:nvGrpSpPr>
        <p:grpSpPr>
          <a:xfrm>
            <a:off x="7698349" y="4647900"/>
            <a:ext cx="1429239" cy="286280"/>
            <a:chOff x="0" y="64378"/>
            <a:chExt cx="3400977" cy="421201"/>
          </a:xfrm>
        </p:grpSpPr>
        <p:sp>
          <p:nvSpPr>
            <p:cNvPr id="39" name="Rectángulo: esquinas redondeadas 38">
              <a:extLst>
                <a:ext uri="{FF2B5EF4-FFF2-40B4-BE49-F238E27FC236}">
                  <a16:creationId xmlns:a16="http://schemas.microsoft.com/office/drawing/2014/main" id="{5A51BE68-7B36-46A9-BEB7-4B2ABD32699D}"/>
                </a:ext>
              </a:extLst>
            </p:cNvPr>
            <p:cNvSpPr/>
            <p:nvPr/>
          </p:nvSpPr>
          <p:spPr>
            <a:xfrm>
              <a:off x="0" y="64379"/>
              <a:ext cx="3400977" cy="421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Rectángulo: esquinas redondeadas 4">
              <a:extLst>
                <a:ext uri="{FF2B5EF4-FFF2-40B4-BE49-F238E27FC236}">
                  <a16:creationId xmlns:a16="http://schemas.microsoft.com/office/drawing/2014/main" id="{8F86AE57-AA25-47DE-B740-8A4A6EB283F6}"/>
                </a:ext>
              </a:extLst>
            </p:cNvPr>
            <p:cNvSpPr txBox="1"/>
            <p:nvPr/>
          </p:nvSpPr>
          <p:spPr>
            <a:xfrm>
              <a:off x="41120" y="64378"/>
              <a:ext cx="3359855" cy="400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i="0" kern="1200" dirty="0"/>
                <a:t>Can’t</a:t>
              </a:r>
              <a:r>
                <a:rPr lang="en-US" sz="1800" b="1" i="0" kern="1200" dirty="0"/>
                <a:t> </a:t>
              </a:r>
              <a:endParaRPr lang="en-US" sz="1800" kern="1200" dirty="0"/>
            </a:p>
          </p:txBody>
        </p:sp>
      </p:grpSp>
      <p:grpSp>
        <p:nvGrpSpPr>
          <p:cNvPr id="41" name="Grupo 40">
            <a:extLst>
              <a:ext uri="{FF2B5EF4-FFF2-40B4-BE49-F238E27FC236}">
                <a16:creationId xmlns:a16="http://schemas.microsoft.com/office/drawing/2014/main" id="{AE0237AA-F1EF-438B-9B85-44C720AE0074}"/>
              </a:ext>
            </a:extLst>
          </p:cNvPr>
          <p:cNvGrpSpPr/>
          <p:nvPr/>
        </p:nvGrpSpPr>
        <p:grpSpPr>
          <a:xfrm>
            <a:off x="5753614" y="5003692"/>
            <a:ext cx="1429239" cy="286280"/>
            <a:chOff x="0" y="64378"/>
            <a:chExt cx="3400977" cy="421201"/>
          </a:xfrm>
        </p:grpSpPr>
        <p:sp>
          <p:nvSpPr>
            <p:cNvPr id="42" name="Rectángulo: esquinas redondeadas 41">
              <a:extLst>
                <a:ext uri="{FF2B5EF4-FFF2-40B4-BE49-F238E27FC236}">
                  <a16:creationId xmlns:a16="http://schemas.microsoft.com/office/drawing/2014/main" id="{4078FBD3-39D0-4D20-A5B2-45328E1AD4AD}"/>
                </a:ext>
              </a:extLst>
            </p:cNvPr>
            <p:cNvSpPr/>
            <p:nvPr/>
          </p:nvSpPr>
          <p:spPr>
            <a:xfrm>
              <a:off x="0" y="64379"/>
              <a:ext cx="3400977" cy="421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3" name="Rectángulo: esquinas redondeadas 4">
              <a:extLst>
                <a:ext uri="{FF2B5EF4-FFF2-40B4-BE49-F238E27FC236}">
                  <a16:creationId xmlns:a16="http://schemas.microsoft.com/office/drawing/2014/main" id="{F228692F-4691-41E4-8FFF-08B6238B7DF8}"/>
                </a:ext>
              </a:extLst>
            </p:cNvPr>
            <p:cNvSpPr txBox="1"/>
            <p:nvPr/>
          </p:nvSpPr>
          <p:spPr>
            <a:xfrm>
              <a:off x="41120" y="64378"/>
              <a:ext cx="3359855" cy="400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i="0" kern="1200" dirty="0"/>
                <a:t>Have to</a:t>
              </a:r>
              <a:r>
                <a:rPr lang="en-US" sz="1800" b="1" i="0" kern="1200" dirty="0"/>
                <a:t> </a:t>
              </a:r>
              <a:endParaRPr lang="en-US" sz="1800" kern="1200" dirty="0"/>
            </a:p>
          </p:txBody>
        </p:sp>
      </p:grpSp>
      <p:grpSp>
        <p:nvGrpSpPr>
          <p:cNvPr id="44" name="Grupo 43">
            <a:extLst>
              <a:ext uri="{FF2B5EF4-FFF2-40B4-BE49-F238E27FC236}">
                <a16:creationId xmlns:a16="http://schemas.microsoft.com/office/drawing/2014/main" id="{8D6FF5C8-6FC6-4276-88E0-22A92BB241A5}"/>
              </a:ext>
            </a:extLst>
          </p:cNvPr>
          <p:cNvGrpSpPr/>
          <p:nvPr/>
        </p:nvGrpSpPr>
        <p:grpSpPr>
          <a:xfrm>
            <a:off x="1288223" y="5297598"/>
            <a:ext cx="1429239" cy="286280"/>
            <a:chOff x="0" y="64378"/>
            <a:chExt cx="3400977" cy="421201"/>
          </a:xfrm>
        </p:grpSpPr>
        <p:sp>
          <p:nvSpPr>
            <p:cNvPr id="45" name="Rectángulo: esquinas redondeadas 44">
              <a:extLst>
                <a:ext uri="{FF2B5EF4-FFF2-40B4-BE49-F238E27FC236}">
                  <a16:creationId xmlns:a16="http://schemas.microsoft.com/office/drawing/2014/main" id="{CBF61D01-CAEA-4A29-AB6F-AA6A61F58DE3}"/>
                </a:ext>
              </a:extLst>
            </p:cNvPr>
            <p:cNvSpPr/>
            <p:nvPr/>
          </p:nvSpPr>
          <p:spPr>
            <a:xfrm>
              <a:off x="0" y="64379"/>
              <a:ext cx="3400977" cy="421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Rectángulo: esquinas redondeadas 4">
              <a:extLst>
                <a:ext uri="{FF2B5EF4-FFF2-40B4-BE49-F238E27FC236}">
                  <a16:creationId xmlns:a16="http://schemas.microsoft.com/office/drawing/2014/main" id="{CAE9BE16-218E-4340-A57D-9ABC2C1B63E5}"/>
                </a:ext>
              </a:extLst>
            </p:cNvPr>
            <p:cNvSpPr txBox="1"/>
            <p:nvPr/>
          </p:nvSpPr>
          <p:spPr>
            <a:xfrm>
              <a:off x="41120" y="64378"/>
              <a:ext cx="3359855" cy="400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i="0" kern="1200" dirty="0"/>
                <a:t>Shouldn’t</a:t>
              </a:r>
              <a:r>
                <a:rPr lang="en-US" sz="1800" b="1" i="0" kern="1200" dirty="0"/>
                <a:t> </a:t>
              </a:r>
              <a:endParaRPr lang="en-US" sz="1800" kern="1200" dirty="0"/>
            </a:p>
          </p:txBody>
        </p:sp>
      </p:grpSp>
      <p:grpSp>
        <p:nvGrpSpPr>
          <p:cNvPr id="47" name="Grupo 46">
            <a:extLst>
              <a:ext uri="{FF2B5EF4-FFF2-40B4-BE49-F238E27FC236}">
                <a16:creationId xmlns:a16="http://schemas.microsoft.com/office/drawing/2014/main" id="{91C2E5FD-5932-41EB-AAF8-73DF1321F657}"/>
              </a:ext>
            </a:extLst>
          </p:cNvPr>
          <p:cNvGrpSpPr/>
          <p:nvPr/>
        </p:nvGrpSpPr>
        <p:grpSpPr>
          <a:xfrm>
            <a:off x="7848313" y="5269471"/>
            <a:ext cx="1429239" cy="286280"/>
            <a:chOff x="0" y="64378"/>
            <a:chExt cx="3400977" cy="421201"/>
          </a:xfrm>
        </p:grpSpPr>
        <p:sp>
          <p:nvSpPr>
            <p:cNvPr id="48" name="Rectángulo: esquinas redondeadas 47">
              <a:extLst>
                <a:ext uri="{FF2B5EF4-FFF2-40B4-BE49-F238E27FC236}">
                  <a16:creationId xmlns:a16="http://schemas.microsoft.com/office/drawing/2014/main" id="{C8FCBB87-681B-4779-8A62-1AA34687E5B3}"/>
                </a:ext>
              </a:extLst>
            </p:cNvPr>
            <p:cNvSpPr/>
            <p:nvPr/>
          </p:nvSpPr>
          <p:spPr>
            <a:xfrm>
              <a:off x="0" y="64379"/>
              <a:ext cx="3400977" cy="421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Rectángulo: esquinas redondeadas 4">
              <a:extLst>
                <a:ext uri="{FF2B5EF4-FFF2-40B4-BE49-F238E27FC236}">
                  <a16:creationId xmlns:a16="http://schemas.microsoft.com/office/drawing/2014/main" id="{700CAF79-76CE-451F-984E-CB215990A7FA}"/>
                </a:ext>
              </a:extLst>
            </p:cNvPr>
            <p:cNvSpPr txBox="1"/>
            <p:nvPr/>
          </p:nvSpPr>
          <p:spPr>
            <a:xfrm>
              <a:off x="41120" y="64378"/>
              <a:ext cx="3359855" cy="400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i="0" kern="1200" dirty="0"/>
                <a:t>may</a:t>
              </a:r>
              <a:r>
                <a:rPr lang="en-US" sz="1800" b="1" i="0" kern="1200" dirty="0"/>
                <a:t> </a:t>
              </a:r>
              <a:endParaRPr lang="en-US" sz="1800" kern="1200" dirty="0"/>
            </a:p>
          </p:txBody>
        </p:sp>
      </p:grpSp>
      <p:grpSp>
        <p:nvGrpSpPr>
          <p:cNvPr id="50" name="Grupo 49">
            <a:extLst>
              <a:ext uri="{FF2B5EF4-FFF2-40B4-BE49-F238E27FC236}">
                <a16:creationId xmlns:a16="http://schemas.microsoft.com/office/drawing/2014/main" id="{19482C87-DC9B-44EA-85E4-DCAFD3AFE678}"/>
              </a:ext>
            </a:extLst>
          </p:cNvPr>
          <p:cNvGrpSpPr/>
          <p:nvPr/>
        </p:nvGrpSpPr>
        <p:grpSpPr>
          <a:xfrm>
            <a:off x="1568046" y="5888175"/>
            <a:ext cx="1429239" cy="286280"/>
            <a:chOff x="0" y="64378"/>
            <a:chExt cx="3400977" cy="421201"/>
          </a:xfrm>
        </p:grpSpPr>
        <p:sp>
          <p:nvSpPr>
            <p:cNvPr id="51" name="Rectángulo: esquinas redondeadas 50">
              <a:extLst>
                <a:ext uri="{FF2B5EF4-FFF2-40B4-BE49-F238E27FC236}">
                  <a16:creationId xmlns:a16="http://schemas.microsoft.com/office/drawing/2014/main" id="{59D28482-8E27-44DD-BBE8-0F0F7F105AB8}"/>
                </a:ext>
              </a:extLst>
            </p:cNvPr>
            <p:cNvSpPr/>
            <p:nvPr/>
          </p:nvSpPr>
          <p:spPr>
            <a:xfrm>
              <a:off x="0" y="64379"/>
              <a:ext cx="3400977" cy="421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Rectángulo: esquinas redondeadas 4">
              <a:extLst>
                <a:ext uri="{FF2B5EF4-FFF2-40B4-BE49-F238E27FC236}">
                  <a16:creationId xmlns:a16="http://schemas.microsoft.com/office/drawing/2014/main" id="{9BD9A419-348F-4669-9306-9BC9557B5C6C}"/>
                </a:ext>
              </a:extLst>
            </p:cNvPr>
            <p:cNvSpPr txBox="1"/>
            <p:nvPr/>
          </p:nvSpPr>
          <p:spPr>
            <a:xfrm>
              <a:off x="41120" y="64378"/>
              <a:ext cx="3359855" cy="400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i="0" kern="1200" dirty="0"/>
                <a:t>must</a:t>
              </a:r>
              <a:r>
                <a:rPr lang="en-US" sz="1800" b="1" i="0" kern="1200" dirty="0"/>
                <a:t> </a:t>
              </a:r>
              <a:endParaRPr lang="en-US" sz="1800" kern="1200" dirty="0"/>
            </a:p>
          </p:txBody>
        </p:sp>
      </p:grpSp>
      <p:grpSp>
        <p:nvGrpSpPr>
          <p:cNvPr id="53" name="Grupo 52">
            <a:extLst>
              <a:ext uri="{FF2B5EF4-FFF2-40B4-BE49-F238E27FC236}">
                <a16:creationId xmlns:a16="http://schemas.microsoft.com/office/drawing/2014/main" id="{D9E52C03-C22F-4672-9AC7-97D6222F5992}"/>
              </a:ext>
            </a:extLst>
          </p:cNvPr>
          <p:cNvGrpSpPr/>
          <p:nvPr/>
        </p:nvGrpSpPr>
        <p:grpSpPr>
          <a:xfrm>
            <a:off x="737540" y="6225523"/>
            <a:ext cx="1429239" cy="286280"/>
            <a:chOff x="0" y="64378"/>
            <a:chExt cx="3400977" cy="421201"/>
          </a:xfrm>
        </p:grpSpPr>
        <p:sp>
          <p:nvSpPr>
            <p:cNvPr id="54" name="Rectángulo: esquinas redondeadas 53">
              <a:extLst>
                <a:ext uri="{FF2B5EF4-FFF2-40B4-BE49-F238E27FC236}">
                  <a16:creationId xmlns:a16="http://schemas.microsoft.com/office/drawing/2014/main" id="{9BAA9222-D69E-4B8A-B621-CE8E284F31BA}"/>
                </a:ext>
              </a:extLst>
            </p:cNvPr>
            <p:cNvSpPr/>
            <p:nvPr/>
          </p:nvSpPr>
          <p:spPr>
            <a:xfrm>
              <a:off x="0" y="64379"/>
              <a:ext cx="3400977" cy="421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Rectángulo: esquinas redondeadas 4">
              <a:extLst>
                <a:ext uri="{FF2B5EF4-FFF2-40B4-BE49-F238E27FC236}">
                  <a16:creationId xmlns:a16="http://schemas.microsoft.com/office/drawing/2014/main" id="{E6894154-F2D7-4E8F-9F27-87D8A3B0A9DF}"/>
                </a:ext>
              </a:extLst>
            </p:cNvPr>
            <p:cNvSpPr txBox="1"/>
            <p:nvPr/>
          </p:nvSpPr>
          <p:spPr>
            <a:xfrm>
              <a:off x="41120" y="64378"/>
              <a:ext cx="3359855" cy="40063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68580" rIns="68580" bIns="68580" numCol="1" spcCol="1270" anchor="ctr" anchorCtr="0">
              <a:noAutofit/>
            </a:bodyPr>
            <a:lstStyle/>
            <a:p>
              <a:pPr marL="0" lvl="0" indent="0"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b="1" i="0" kern="1200" dirty="0"/>
                <a:t>may</a:t>
              </a:r>
              <a:r>
                <a:rPr lang="en-US" sz="1800" b="1" i="0" kern="1200" dirty="0"/>
                <a:t> </a:t>
              </a:r>
              <a:endParaRPr lang="en-US" sz="1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230459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A336AC-8BDC-4DB9-B75D-0CF41A498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6" y="1821766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88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QUIZ</a:t>
            </a:r>
            <a:endParaRPr sz="8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8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">
            <a:extLst>
              <a:ext uri="{FF2B5EF4-FFF2-40B4-BE49-F238E27FC236}">
                <a16:creationId xmlns:a16="http://schemas.microsoft.com/office/drawing/2014/main" id="{260EA8B6-05BF-417B-9239-71DEF4CC2860}"/>
              </a:ext>
            </a:extLst>
          </p:cNvPr>
          <p:cNvSpPr txBox="1">
            <a:spLocks/>
          </p:cNvSpPr>
          <p:nvPr/>
        </p:nvSpPr>
        <p:spPr>
          <a:xfrm>
            <a:off x="1048576" y="4518531"/>
            <a:ext cx="10094843" cy="63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https://wordwall.net/resource/11084505/modal-verbs</a:t>
            </a:r>
            <a:endParaRPr 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80F1BDEC-3355-419A-9FF3-D27DA7F2D397}"/>
              </a:ext>
            </a:extLst>
          </p:cNvPr>
          <p:cNvSpPr txBox="1">
            <a:spLocks/>
          </p:cNvSpPr>
          <p:nvPr/>
        </p:nvSpPr>
        <p:spPr>
          <a:xfrm>
            <a:off x="1048576" y="3227222"/>
            <a:ext cx="10094843" cy="74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Go to </a:t>
            </a:r>
            <a:r>
              <a:rPr lang="en-US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iMaster</a:t>
            </a: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platform and do the quiz proposed for this topic. 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063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F424B82-CD8F-43D8-B75D-44CB52F63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7" y="0"/>
            <a:ext cx="12212374" cy="6858000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2107344" y="2658794"/>
            <a:ext cx="10094843" cy="2349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96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TONGUE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96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TWISTER</a:t>
            </a:r>
            <a:endParaRPr sz="9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2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210360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4B11C90-7722-4D17-A3B6-8A03F6503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1624214"/>
            <a:ext cx="10094843" cy="4382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60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HOW MUCH </a:t>
            </a:r>
            <a:r>
              <a:rPr lang="es-CO" sz="6000" dirty="0">
                <a:solidFill>
                  <a:srgbClr val="FF2F64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WOOD</a:t>
            </a:r>
            <a:r>
              <a:rPr lang="es-CO" sz="60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 COULD A </a:t>
            </a:r>
            <a:r>
              <a:rPr lang="es-CO" sz="6000" dirty="0">
                <a:solidFill>
                  <a:srgbClr val="3C68C3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WOODCHUCK</a:t>
            </a:r>
            <a:r>
              <a:rPr lang="es-CO" sz="60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 CHUCK IF A </a:t>
            </a:r>
            <a:r>
              <a:rPr lang="es-CO" sz="6000" dirty="0">
                <a:solidFill>
                  <a:srgbClr val="3C68C3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WOODCHUK</a:t>
            </a:r>
            <a:r>
              <a:rPr lang="es-CO" sz="60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 COULD CHUCK </a:t>
            </a:r>
            <a:r>
              <a:rPr lang="es-CO" sz="6000" dirty="0">
                <a:solidFill>
                  <a:srgbClr val="FF3B3B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WOOD</a:t>
            </a:r>
            <a:r>
              <a:rPr lang="es-CO" sz="60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? </a:t>
            </a:r>
            <a:endParaRPr sz="16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46325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4B11C90-7722-4D17-A3B6-8A03F6503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1399130"/>
            <a:ext cx="10094843" cy="4382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60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IF YOU CAN’T CAN ANY CANDY CAN, HOW MANY CANDY CANS CAN A CANDY CANNER CAN IF HE CAN </a:t>
            </a:r>
            <a:r>
              <a:rPr lang="es-CO" sz="6000" dirty="0" err="1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CAN</a:t>
            </a:r>
            <a:r>
              <a:rPr lang="es-CO" sz="60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 CANDY CANS?</a:t>
            </a:r>
            <a:endParaRPr sz="16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7810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A336AC-8BDC-4DB9-B75D-0CF41A498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6" y="1821766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115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VIDEO</a:t>
            </a:r>
            <a:endParaRPr sz="10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6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5;p1">
            <a:extLst>
              <a:ext uri="{FF2B5EF4-FFF2-40B4-BE49-F238E27FC236}">
                <a16:creationId xmlns:a16="http://schemas.microsoft.com/office/drawing/2014/main" id="{260EA8B6-05BF-417B-9239-71DEF4CC2860}"/>
              </a:ext>
            </a:extLst>
          </p:cNvPr>
          <p:cNvSpPr txBox="1">
            <a:spLocks/>
          </p:cNvSpPr>
          <p:nvPr/>
        </p:nvSpPr>
        <p:spPr>
          <a:xfrm>
            <a:off x="1048576" y="4518531"/>
            <a:ext cx="10094843" cy="632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https://www.youtube.com/watch?v=o1Fe4QqEkH8</a:t>
            </a:r>
            <a:endParaRPr lang="en-US" sz="32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80F1BDEC-3355-419A-9FF3-D27DA7F2D397}"/>
              </a:ext>
            </a:extLst>
          </p:cNvPr>
          <p:cNvSpPr txBox="1">
            <a:spLocks/>
          </p:cNvSpPr>
          <p:nvPr/>
        </p:nvSpPr>
        <p:spPr>
          <a:xfrm>
            <a:off x="1048576" y="3227932"/>
            <a:ext cx="10094843" cy="95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Go to </a:t>
            </a:r>
            <a:r>
              <a:rPr lang="en-US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iMaster</a:t>
            </a: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platform and watch the explanatory video about modal verbs.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8587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1C0421FA-42E0-42BD-8ABB-0532FA53E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1163976" y="1856408"/>
            <a:ext cx="9772561" cy="206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en-US" sz="4800" dirty="0">
                <a:solidFill>
                  <a:srgbClr val="5700FE"/>
                </a:solidFill>
                <a:latin typeface="Arial Black" panose="020B0A04020102020204" pitchFamily="34" charset="0"/>
              </a:rPr>
              <a:t>MY OBLIGATIONS AND DUTIES AS A PROGRAMMER</a:t>
            </a:r>
            <a:endParaRPr sz="3200" dirty="0">
              <a:solidFill>
                <a:srgbClr val="5700FE"/>
              </a:solidFill>
              <a:latin typeface="Arial Black" panose="020B0A04020102020204" pitchFamily="34" charset="0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3810000" y="3967799"/>
            <a:ext cx="4572000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UNIT 3 | CYCLE 2</a:t>
            </a:r>
            <a:endParaRPr sz="14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A336AC-8BDC-4DB9-B75D-0CF41A498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1920240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115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READING</a:t>
            </a:r>
            <a:endParaRPr sz="10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6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80F1BDEC-3355-419A-9FF3-D27DA7F2D397}"/>
              </a:ext>
            </a:extLst>
          </p:cNvPr>
          <p:cNvSpPr txBox="1">
            <a:spLocks/>
          </p:cNvSpPr>
          <p:nvPr/>
        </p:nvSpPr>
        <p:spPr>
          <a:xfrm>
            <a:off x="1002835" y="3566938"/>
            <a:ext cx="10094843" cy="95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Go to </a:t>
            </a:r>
            <a:r>
              <a:rPr lang="en-US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iMaster</a:t>
            </a: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platform and do the reading about: </a:t>
            </a:r>
          </a:p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8 BITS OF ADVICE FOR NEW PROGRAMMERS</a:t>
            </a:r>
            <a:endParaRPr lang="en-US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315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40A336AC-8BDC-4DB9-B75D-0CF41A498E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4" y="2243797"/>
            <a:ext cx="10094843" cy="857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80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LET’S PRACTICE</a:t>
            </a:r>
            <a:endParaRPr sz="7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4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5;p1">
            <a:extLst>
              <a:ext uri="{FF2B5EF4-FFF2-40B4-BE49-F238E27FC236}">
                <a16:creationId xmlns:a16="http://schemas.microsoft.com/office/drawing/2014/main" id="{80F1BDEC-3355-419A-9FF3-D27DA7F2D397}"/>
              </a:ext>
            </a:extLst>
          </p:cNvPr>
          <p:cNvSpPr txBox="1">
            <a:spLocks/>
          </p:cNvSpPr>
          <p:nvPr/>
        </p:nvSpPr>
        <p:spPr>
          <a:xfrm>
            <a:off x="1002835" y="3566938"/>
            <a:ext cx="10094843" cy="951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Go to </a:t>
            </a:r>
            <a:r>
              <a:rPr lang="en-US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iMaster</a:t>
            </a: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platform and practice modal verbs with a Quizizz activity.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EB0315-0D4C-4D74-96E8-1D162ED0CB86}"/>
              </a:ext>
            </a:extLst>
          </p:cNvPr>
          <p:cNvSpPr txBox="1"/>
          <p:nvPr/>
        </p:nvSpPr>
        <p:spPr>
          <a:xfrm>
            <a:off x="2768392" y="4654707"/>
            <a:ext cx="65637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b="1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https://quizizz.com/admin/quiz/5841b79993a366fc46b7f960</a:t>
            </a:r>
            <a:endParaRPr lang="es-CO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CO" sz="20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2665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3ADDC0E-0D10-45F8-9677-5C2F0B391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7" y="0"/>
            <a:ext cx="12212374" cy="6858000"/>
          </a:xfrm>
          <a:prstGeom prst="rect">
            <a:avLst/>
          </a:prstGeom>
        </p:spPr>
      </p:pic>
      <p:sp>
        <p:nvSpPr>
          <p:cNvPr id="90" name="Google Shape;90;p4"/>
          <p:cNvSpPr txBox="1"/>
          <p:nvPr/>
        </p:nvSpPr>
        <p:spPr>
          <a:xfrm>
            <a:off x="2785207" y="3429000"/>
            <a:ext cx="9097500" cy="2593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marR="0" lvl="0" indent="-5143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en-US" sz="32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Modal verbs. </a:t>
            </a:r>
          </a:p>
          <a:p>
            <a:pPr marL="514350" marR="0" lvl="0" indent="-5143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r>
              <a:rPr lang="en-US" sz="3200" b="1" dirty="0">
                <a:solidFill>
                  <a:schemeClr val="dk1"/>
                </a:solidFill>
                <a:latin typeface="Calibri Light" panose="020F0302020204030204" pitchFamily="34" charset="0"/>
                <a:ea typeface="Calibri"/>
                <a:cs typeface="Calibri Light" panose="020F0302020204030204" pitchFamily="34" charset="0"/>
                <a:sym typeface="Calibri"/>
              </a:rPr>
              <a:t>Vocabulary.</a:t>
            </a:r>
          </a:p>
          <a:p>
            <a:pPr marL="514350" marR="0" lvl="0" indent="-51435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AutoNum type="arabicPeriod"/>
            </a:pPr>
            <a:endParaRPr lang="en-US" sz="3200" b="1" dirty="0">
              <a:solidFill>
                <a:schemeClr val="dk1"/>
              </a:solidFill>
              <a:latin typeface="Calibri Light" panose="020F0302020204030204" pitchFamily="34" charset="0"/>
              <a:ea typeface="Calibri"/>
              <a:cs typeface="Calibri Light" panose="020F0302020204030204" pitchFamily="34" charset="0"/>
              <a:sym typeface="Calibri"/>
            </a:endParaRPr>
          </a:p>
        </p:txBody>
      </p:sp>
      <p:sp>
        <p:nvSpPr>
          <p:cNvPr id="91" name="Google Shape;91;p4"/>
          <p:cNvSpPr txBox="1"/>
          <p:nvPr/>
        </p:nvSpPr>
        <p:spPr>
          <a:xfrm>
            <a:off x="3075780" y="2050656"/>
            <a:ext cx="8516353" cy="632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800" dirty="0">
                <a:solidFill>
                  <a:srgbClr val="0070C0"/>
                </a:solidFill>
                <a:latin typeface="Arial Black" panose="020B0A04020102020204" pitchFamily="34" charset="0"/>
                <a:cs typeface="Calibri"/>
                <a:sym typeface="Calibri"/>
              </a:rPr>
              <a:t>IN THIS UNIT, YOU WILL LEARN ABOUT:  </a:t>
            </a:r>
            <a:endParaRPr lang="en-US" sz="100" dirty="0">
              <a:solidFill>
                <a:srgbClr val="0070C0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02835" y="1964494"/>
            <a:ext cx="10094843" cy="15809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115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LET’S TALK</a:t>
            </a:r>
            <a:endParaRPr sz="10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36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6E104B0-C570-4A6C-B965-C78D7224BE2E}"/>
              </a:ext>
            </a:extLst>
          </p:cNvPr>
          <p:cNvSpPr txBox="1"/>
          <p:nvPr/>
        </p:nvSpPr>
        <p:spPr>
          <a:xfrm>
            <a:off x="3024809" y="5153607"/>
            <a:ext cx="61423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CO" sz="2000" dirty="0"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https://wordwall.net/es/resource/14985026</a:t>
            </a:r>
            <a:endParaRPr lang="es-CO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endParaRPr lang="es-CO" sz="200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6" name="Google Shape;85;p1">
            <a:extLst>
              <a:ext uri="{FF2B5EF4-FFF2-40B4-BE49-F238E27FC236}">
                <a16:creationId xmlns:a16="http://schemas.microsoft.com/office/drawing/2014/main" id="{30B22E00-3D74-403F-802C-0715423A238C}"/>
              </a:ext>
            </a:extLst>
          </p:cNvPr>
          <p:cNvSpPr txBox="1">
            <a:spLocks/>
          </p:cNvSpPr>
          <p:nvPr/>
        </p:nvSpPr>
        <p:spPr>
          <a:xfrm>
            <a:off x="1002835" y="3607016"/>
            <a:ext cx="9793356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Go to </a:t>
            </a:r>
            <a:r>
              <a:rPr lang="en-US" sz="3200" b="1" dirty="0" err="1">
                <a:latin typeface="Calibri Light" panose="020F0302020204030204" pitchFamily="34" charset="0"/>
                <a:cs typeface="Calibri Light" panose="020F0302020204030204" pitchFamily="34" charset="0"/>
              </a:rPr>
              <a:t>iMaster</a:t>
            </a:r>
            <a:r>
              <a:rPr lang="en-US" sz="32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 and open the random picker wheel and discuss the questions about technology. </a:t>
            </a:r>
            <a:endParaRPr lang="en-US" sz="3200" i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9505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7F424B82-CD8F-43D8-B75D-44CB52F63F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187" y="0"/>
            <a:ext cx="12212374" cy="6858000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2097157" y="3429000"/>
            <a:ext cx="10094843" cy="998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72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MODAL VERBS</a:t>
            </a:r>
            <a:endParaRPr sz="6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78033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B5EA7D29-A8DD-484C-A0F7-C4EE6E094D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048578" y="1216764"/>
            <a:ext cx="10094843" cy="1395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4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HOW MUCH DO YOU KNOW </a:t>
            </a: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4400" dirty="0">
                <a:solidFill>
                  <a:srgbClr val="5700FE"/>
                </a:solidFill>
                <a:latin typeface="Arial Black" panose="020B0A04020102020204" pitchFamily="34" charset="0"/>
                <a:ea typeface="Calibri"/>
                <a:cs typeface="Calibri"/>
                <a:sym typeface="Calibri"/>
              </a:rPr>
              <a:t>ABOUT THEM?</a:t>
            </a:r>
            <a:endParaRPr lang="en-US" sz="1100"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" name="object 18">
            <a:extLst>
              <a:ext uri="{FF2B5EF4-FFF2-40B4-BE49-F238E27FC236}">
                <a16:creationId xmlns:a16="http://schemas.microsoft.com/office/drawing/2014/main" id="{51CFEF1B-CFC5-4F34-BE61-1869ABDD8A7B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9833" y="3040165"/>
            <a:ext cx="2919355" cy="2524538"/>
          </a:xfrm>
          <a:prstGeom prst="rect">
            <a:avLst/>
          </a:prstGeom>
        </p:spPr>
      </p:pic>
      <p:sp>
        <p:nvSpPr>
          <p:cNvPr id="10" name="Google Shape;85;p1">
            <a:extLst>
              <a:ext uri="{FF2B5EF4-FFF2-40B4-BE49-F238E27FC236}">
                <a16:creationId xmlns:a16="http://schemas.microsoft.com/office/drawing/2014/main" id="{2943ECEB-1AAB-430B-A5E8-58D4EE8855D6}"/>
              </a:ext>
            </a:extLst>
          </p:cNvPr>
          <p:cNvSpPr txBox="1">
            <a:spLocks/>
          </p:cNvSpPr>
          <p:nvPr/>
        </p:nvSpPr>
        <p:spPr>
          <a:xfrm>
            <a:off x="578509" y="3749092"/>
            <a:ext cx="2225559" cy="1204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Can you give some example?</a:t>
            </a:r>
            <a:endParaRPr 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7" name="object 18">
            <a:extLst>
              <a:ext uri="{FF2B5EF4-FFF2-40B4-BE49-F238E27FC236}">
                <a16:creationId xmlns:a16="http://schemas.microsoft.com/office/drawing/2014/main" id="{4AC0D37A-168D-454D-BAE8-9E588894F89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98663" y="4006363"/>
            <a:ext cx="2171124" cy="1985852"/>
          </a:xfrm>
          <a:prstGeom prst="rect">
            <a:avLst/>
          </a:prstGeom>
        </p:spPr>
      </p:pic>
      <p:pic>
        <p:nvPicPr>
          <p:cNvPr id="28" name="object 18">
            <a:extLst>
              <a:ext uri="{FF2B5EF4-FFF2-40B4-BE49-F238E27FC236}">
                <a16:creationId xmlns:a16="http://schemas.microsoft.com/office/drawing/2014/main" id="{23119361-88F7-431B-832A-37B0C2F179F0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09785" y="2316582"/>
            <a:ext cx="2171124" cy="1985852"/>
          </a:xfrm>
          <a:prstGeom prst="rect">
            <a:avLst/>
          </a:prstGeom>
        </p:spPr>
      </p:pic>
      <p:pic>
        <p:nvPicPr>
          <p:cNvPr id="29" name="object 18">
            <a:extLst>
              <a:ext uri="{FF2B5EF4-FFF2-40B4-BE49-F238E27FC236}">
                <a16:creationId xmlns:a16="http://schemas.microsoft.com/office/drawing/2014/main" id="{DA3557A7-6C24-4E26-A42C-3E5E72272D13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812016" y="2612651"/>
            <a:ext cx="2171124" cy="1985852"/>
          </a:xfrm>
          <a:prstGeom prst="rect">
            <a:avLst/>
          </a:prstGeom>
        </p:spPr>
      </p:pic>
      <p:pic>
        <p:nvPicPr>
          <p:cNvPr id="30" name="object 18">
            <a:extLst>
              <a:ext uri="{FF2B5EF4-FFF2-40B4-BE49-F238E27FC236}">
                <a16:creationId xmlns:a16="http://schemas.microsoft.com/office/drawing/2014/main" id="{8A352AB6-228A-467F-9EE2-384B3F8C73C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196493" y="4453115"/>
            <a:ext cx="2171124" cy="1985852"/>
          </a:xfrm>
          <a:prstGeom prst="rect">
            <a:avLst/>
          </a:prstGeom>
        </p:spPr>
      </p:pic>
      <p:pic>
        <p:nvPicPr>
          <p:cNvPr id="31" name="object 18">
            <a:extLst>
              <a:ext uri="{FF2B5EF4-FFF2-40B4-BE49-F238E27FC236}">
                <a16:creationId xmlns:a16="http://schemas.microsoft.com/office/drawing/2014/main" id="{EDC10B53-3875-41DB-AC20-5A40AD47BF9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214247" y="2560983"/>
            <a:ext cx="2171124" cy="1985852"/>
          </a:xfrm>
          <a:prstGeom prst="rect">
            <a:avLst/>
          </a:prstGeom>
        </p:spPr>
      </p:pic>
      <p:pic>
        <p:nvPicPr>
          <p:cNvPr id="32" name="object 18">
            <a:extLst>
              <a:ext uri="{FF2B5EF4-FFF2-40B4-BE49-F238E27FC236}">
                <a16:creationId xmlns:a16="http://schemas.microsoft.com/office/drawing/2014/main" id="{9F666C08-FAA2-46BD-876D-85B93E60024D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99220" y="4411063"/>
            <a:ext cx="2171124" cy="1985852"/>
          </a:xfrm>
          <a:prstGeom prst="rect">
            <a:avLst/>
          </a:prstGeom>
        </p:spPr>
      </p:pic>
      <p:sp>
        <p:nvSpPr>
          <p:cNvPr id="33" name="Google Shape;85;p1">
            <a:extLst>
              <a:ext uri="{FF2B5EF4-FFF2-40B4-BE49-F238E27FC236}">
                <a16:creationId xmlns:a16="http://schemas.microsoft.com/office/drawing/2014/main" id="{E63582EF-16A0-4C0E-BEE1-56B43C1E73F4}"/>
              </a:ext>
            </a:extLst>
          </p:cNvPr>
          <p:cNvSpPr txBox="1">
            <a:spLocks/>
          </p:cNvSpPr>
          <p:nvPr/>
        </p:nvSpPr>
        <p:spPr>
          <a:xfrm>
            <a:off x="3230713" y="3345822"/>
            <a:ext cx="2225559" cy="51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MUST</a:t>
            </a:r>
            <a:endParaRPr 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4" name="Google Shape;85;p1">
            <a:extLst>
              <a:ext uri="{FF2B5EF4-FFF2-40B4-BE49-F238E27FC236}">
                <a16:creationId xmlns:a16="http://schemas.microsoft.com/office/drawing/2014/main" id="{A07A190E-B60D-450A-BDC9-A9AC8CEAF83A}"/>
              </a:ext>
            </a:extLst>
          </p:cNvPr>
          <p:cNvSpPr txBox="1">
            <a:spLocks/>
          </p:cNvSpPr>
          <p:nvPr/>
        </p:nvSpPr>
        <p:spPr>
          <a:xfrm>
            <a:off x="4238742" y="5304948"/>
            <a:ext cx="2225559" cy="51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COULD</a:t>
            </a:r>
            <a:endParaRPr 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5" name="Google Shape;85;p1">
            <a:extLst>
              <a:ext uri="{FF2B5EF4-FFF2-40B4-BE49-F238E27FC236}">
                <a16:creationId xmlns:a16="http://schemas.microsoft.com/office/drawing/2014/main" id="{EAA9ABAB-8F88-4EC4-98BB-40F87B9E3795}"/>
              </a:ext>
            </a:extLst>
          </p:cNvPr>
          <p:cNvSpPr txBox="1">
            <a:spLocks/>
          </p:cNvSpPr>
          <p:nvPr/>
        </p:nvSpPr>
        <p:spPr>
          <a:xfrm>
            <a:off x="5888114" y="3479766"/>
            <a:ext cx="2225559" cy="51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HAVE TO</a:t>
            </a:r>
            <a:endParaRPr 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6" name="Google Shape;85;p1">
            <a:extLst>
              <a:ext uri="{FF2B5EF4-FFF2-40B4-BE49-F238E27FC236}">
                <a16:creationId xmlns:a16="http://schemas.microsoft.com/office/drawing/2014/main" id="{0BE3D2B9-4AF7-45BF-9B72-4D7E3BCE6559}"/>
              </a:ext>
            </a:extLst>
          </p:cNvPr>
          <p:cNvSpPr txBox="1">
            <a:spLocks/>
          </p:cNvSpPr>
          <p:nvPr/>
        </p:nvSpPr>
        <p:spPr>
          <a:xfrm>
            <a:off x="7072002" y="5253439"/>
            <a:ext cx="2225559" cy="51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MAY</a:t>
            </a:r>
            <a:endParaRPr 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7" name="Google Shape;85;p1">
            <a:extLst>
              <a:ext uri="{FF2B5EF4-FFF2-40B4-BE49-F238E27FC236}">
                <a16:creationId xmlns:a16="http://schemas.microsoft.com/office/drawing/2014/main" id="{FAEF3DBB-75A6-4E11-88F8-CFBA1B562788}"/>
              </a:ext>
            </a:extLst>
          </p:cNvPr>
          <p:cNvSpPr txBox="1">
            <a:spLocks/>
          </p:cNvSpPr>
          <p:nvPr/>
        </p:nvSpPr>
        <p:spPr>
          <a:xfrm>
            <a:off x="8382567" y="3169245"/>
            <a:ext cx="2225559" cy="51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CAN</a:t>
            </a:r>
            <a:endParaRPr 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38" name="Google Shape;85;p1">
            <a:extLst>
              <a:ext uri="{FF2B5EF4-FFF2-40B4-BE49-F238E27FC236}">
                <a16:creationId xmlns:a16="http://schemas.microsoft.com/office/drawing/2014/main" id="{9DBE72DA-3A04-4BD9-B77A-FEF70B7E8845}"/>
              </a:ext>
            </a:extLst>
          </p:cNvPr>
          <p:cNvSpPr txBox="1">
            <a:spLocks/>
          </p:cNvSpPr>
          <p:nvPr/>
        </p:nvSpPr>
        <p:spPr>
          <a:xfrm>
            <a:off x="9578712" y="4887569"/>
            <a:ext cx="2225559" cy="519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90000"/>
              </a:lnSpc>
              <a:buClr>
                <a:schemeClr val="dk1"/>
              </a:buClr>
              <a:buSzPts val="4800"/>
            </a:pPr>
            <a:r>
              <a:rPr lang="en-US" sz="4000" b="1" dirty="0">
                <a:latin typeface="Calibri Light" panose="020F0302020204030204" pitchFamily="34" charset="0"/>
                <a:cs typeface="Calibri Light" panose="020F0302020204030204" pitchFamily="34" charset="0"/>
              </a:rPr>
              <a:t>SHOULD</a:t>
            </a:r>
            <a:endParaRPr lang="en-US" sz="1800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85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215529" y="1187997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54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LET’S EXPLORE THEM</a:t>
            </a:r>
            <a:endParaRPr sz="3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5D217E-4895-45D1-8587-25FC79FC3B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5305" y="2048378"/>
            <a:ext cx="8481390" cy="4103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81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283486" cy="6910385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215529" y="1187997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54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LET’S EXPLORE THEM</a:t>
            </a:r>
            <a:endParaRPr sz="3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E3568B16-6016-47BA-BA92-D8CEAF7360A4}"/>
              </a:ext>
            </a:extLst>
          </p:cNvPr>
          <p:cNvGrpSpPr/>
          <p:nvPr/>
        </p:nvGrpSpPr>
        <p:grpSpPr>
          <a:xfrm>
            <a:off x="2169933" y="2096087"/>
            <a:ext cx="7760647" cy="4345656"/>
            <a:chOff x="2169933" y="2096087"/>
            <a:chExt cx="7760647" cy="4345656"/>
          </a:xfrm>
        </p:grpSpPr>
        <p:pic>
          <p:nvPicPr>
            <p:cNvPr id="3" name="Imagen 2">
              <a:extLst>
                <a:ext uri="{FF2B5EF4-FFF2-40B4-BE49-F238E27FC236}">
                  <a16:creationId xmlns:a16="http://schemas.microsoft.com/office/drawing/2014/main" id="{F885FEA4-4E5A-469B-945A-F355AA9DEC1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675"/>
            <a:stretch/>
          </p:blipFill>
          <p:spPr>
            <a:xfrm>
              <a:off x="2169934" y="2512884"/>
              <a:ext cx="7760646" cy="3928859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B68660A0-D96B-4C9A-AE35-B826DEA92BE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641" t="25405" r="37734" b="69445"/>
            <a:stretch/>
          </p:blipFill>
          <p:spPr>
            <a:xfrm>
              <a:off x="2169933" y="2096087"/>
              <a:ext cx="7760646" cy="41679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998862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41191A36-CCB6-4BFD-A268-BE3A1C83D1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86" y="-17579"/>
            <a:ext cx="12415926" cy="6984892"/>
          </a:xfrm>
          <a:prstGeom prst="rect">
            <a:avLst/>
          </a:prstGeom>
        </p:spPr>
      </p:pic>
      <p:sp>
        <p:nvSpPr>
          <p:cNvPr id="91" name="Google Shape;91;p4"/>
          <p:cNvSpPr txBox="1"/>
          <p:nvPr/>
        </p:nvSpPr>
        <p:spPr>
          <a:xfrm>
            <a:off x="1229597" y="1195592"/>
            <a:ext cx="10094843" cy="908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s-CO" sz="5400" dirty="0">
                <a:solidFill>
                  <a:srgbClr val="5700FE"/>
                </a:solidFill>
                <a:latin typeface="Arial Black" panose="020B0A04020102020204" pitchFamily="34" charset="0"/>
                <a:cs typeface="Calibri"/>
                <a:sym typeface="Calibri"/>
              </a:rPr>
              <a:t>LET’S EXPLORE THEM</a:t>
            </a:r>
            <a:endParaRPr sz="300" dirty="0">
              <a:solidFill>
                <a:srgbClr val="5700FE"/>
              </a:solidFill>
              <a:latin typeface="Arial Black" panose="020B0A04020102020204" pitchFamily="34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dirty="0">
              <a:solidFill>
                <a:srgbClr val="5700F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47CD8EFD-5792-490C-8217-A33B0EF1A0B8}"/>
              </a:ext>
            </a:extLst>
          </p:cNvPr>
          <p:cNvGrpSpPr/>
          <p:nvPr/>
        </p:nvGrpSpPr>
        <p:grpSpPr>
          <a:xfrm>
            <a:off x="1615642" y="2696308"/>
            <a:ext cx="8960715" cy="3185911"/>
            <a:chOff x="1856094" y="3090733"/>
            <a:chExt cx="7854898" cy="2744593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60AC9E9C-D4B0-479B-8C3B-A364A84A91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6716" t="43048" r="37928" b="27750"/>
            <a:stretch/>
          </p:blipFill>
          <p:spPr>
            <a:xfrm>
              <a:off x="1856094" y="3505652"/>
              <a:ext cx="7854898" cy="2329674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C26981A7-B991-4252-821D-1F7DCCD8AD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6641" t="25405" r="37734" b="69445"/>
            <a:stretch/>
          </p:blipFill>
          <p:spPr>
            <a:xfrm>
              <a:off x="1856094" y="3090733"/>
              <a:ext cx="7854898" cy="4218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723323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2583</TotalTime>
  <Words>810</Words>
  <Application>Microsoft Office PowerPoint</Application>
  <PresentationFormat>Panorámica</PresentationFormat>
  <Paragraphs>91</Paragraphs>
  <Slides>21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6" baseType="lpstr">
      <vt:lpstr>Calibri</vt:lpstr>
      <vt:lpstr>Arial Black</vt:lpstr>
      <vt:lpstr>Arial</vt:lpstr>
      <vt:lpstr>Calibri Light</vt:lpstr>
      <vt:lpstr>Tema de Office</vt:lpstr>
      <vt:lpstr>Presentación de PowerPoint</vt:lpstr>
      <vt:lpstr>MY OBLIGATIONS AND DUTIES AS A PROGRAMMER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STRATEGIES </dc:title>
  <dc:creator>LUIS FERNANDO IBAÑEZ CARDENAS</dc:creator>
  <cp:lastModifiedBy>Luis Fernando  Ibáñez Cárdenas</cp:lastModifiedBy>
  <cp:revision>292</cp:revision>
  <dcterms:created xsi:type="dcterms:W3CDTF">2021-05-20T22:51:55Z</dcterms:created>
  <dcterms:modified xsi:type="dcterms:W3CDTF">2022-04-14T02:52:03Z</dcterms:modified>
</cp:coreProperties>
</file>