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sldIdLst>
    <p:sldId id="406" r:id="rId2"/>
    <p:sldId id="407" r:id="rId3"/>
    <p:sldId id="408" r:id="rId4"/>
    <p:sldId id="418" r:id="rId5"/>
    <p:sldId id="370" r:id="rId6"/>
    <p:sldId id="257" r:id="rId7"/>
    <p:sldId id="258" r:id="rId8"/>
    <p:sldId id="259" r:id="rId9"/>
    <p:sldId id="260" r:id="rId10"/>
    <p:sldId id="463" r:id="rId11"/>
    <p:sldId id="262" r:id="rId12"/>
    <p:sldId id="464" r:id="rId13"/>
    <p:sldId id="465" r:id="rId14"/>
    <p:sldId id="466" r:id="rId15"/>
    <p:sldId id="467" r:id="rId16"/>
    <p:sldId id="468" r:id="rId17"/>
    <p:sldId id="266" r:id="rId18"/>
    <p:sldId id="267" r:id="rId19"/>
    <p:sldId id="469" r:id="rId20"/>
    <p:sldId id="470" r:id="rId21"/>
    <p:sldId id="471" r:id="rId22"/>
    <p:sldId id="472" r:id="rId23"/>
    <p:sldId id="269" r:id="rId24"/>
    <p:sldId id="270" r:id="rId25"/>
    <p:sldId id="271" r:id="rId26"/>
    <p:sldId id="272" r:id="rId27"/>
    <p:sldId id="473" r:id="rId28"/>
    <p:sldId id="474" r:id="rId29"/>
    <p:sldId id="274" r:id="rId30"/>
    <p:sldId id="475" r:id="rId31"/>
    <p:sldId id="476" r:id="rId32"/>
    <p:sldId id="276" r:id="rId33"/>
    <p:sldId id="477" r:id="rId34"/>
    <p:sldId id="278" r:id="rId35"/>
    <p:sldId id="279" r:id="rId36"/>
    <p:sldId id="280" r:id="rId37"/>
    <p:sldId id="478" r:id="rId38"/>
    <p:sldId id="479" r:id="rId39"/>
    <p:sldId id="480" r:id="rId40"/>
    <p:sldId id="284" r:id="rId41"/>
    <p:sldId id="285" r:id="rId42"/>
    <p:sldId id="481" r:id="rId43"/>
    <p:sldId id="482"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BDuS/8Sx688gjviyN90iLlcW0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0FE"/>
    <a:srgbClr val="FF0061"/>
    <a:srgbClr val="3366C9"/>
    <a:srgbClr val="FFBC00"/>
    <a:srgbClr val="7097F7"/>
    <a:srgbClr val="3C68C3"/>
    <a:srgbClr val="E5F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540839-3518-4469-960A-2541EE1295D5}">
  <a:tblStyle styleId="{AC540839-3518-4469-960A-2541EE1295D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8"/>
    <p:restoredTop sz="94714"/>
  </p:normalViewPr>
  <p:slideViewPr>
    <p:cSldViewPr snapToGrid="0" snapToObjects="1">
      <p:cViewPr varScale="1">
        <p:scale>
          <a:sx n="68" d="100"/>
          <a:sy n="68" d="100"/>
        </p:scale>
        <p:origin x="7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 name="Google Shape;13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434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2586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7984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3561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823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446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125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9387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814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5865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3296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202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4861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7970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dcce857e3a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gdcce857e3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479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ccb4bbcf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gdccb4bbcf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9083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8778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9399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4377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cce857e3a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gdcce857e3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cce857e3a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gdcce857e3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0424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786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4881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create.kahoot.it/share/gerunds-and-infinitives/cae72393-505f-440b-b171-a248df78b4e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wordwall.net/es/resource/2448978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ordwall.net/es/resource/27434116"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www.baamboozle.com/game/1905"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emf"/></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www.liveworksheets.com/worksheets/en/English_as_a_Second_Language_(ESL)/Comparative_and_superlative_adverbs/Comparison_with_adverbs_yf1932926mq"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ordwall.net/resource/495157"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A327BA4-8DAD-4450-A65E-A80DAE1EB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9327" cy="6858000"/>
          </a:xfrm>
          <a:prstGeom prst="rect">
            <a:avLst/>
          </a:prstGeom>
        </p:spPr>
      </p:pic>
      <p:sp>
        <p:nvSpPr>
          <p:cNvPr id="3" name="CuadroTexto 2">
            <a:extLst>
              <a:ext uri="{FF2B5EF4-FFF2-40B4-BE49-F238E27FC236}">
                <a16:creationId xmlns:a16="http://schemas.microsoft.com/office/drawing/2014/main" id="{EA8400ED-80B3-42F3-AE50-3E01AFEFABFC}"/>
              </a:ext>
            </a:extLst>
          </p:cNvPr>
          <p:cNvSpPr txBox="1"/>
          <p:nvPr/>
        </p:nvSpPr>
        <p:spPr>
          <a:xfrm>
            <a:off x="3685308" y="501134"/>
            <a:ext cx="6096000" cy="769441"/>
          </a:xfrm>
          <a:prstGeom prst="rect">
            <a:avLst/>
          </a:prstGeom>
          <a:noFill/>
        </p:spPr>
        <p:txBody>
          <a:bodyPr wrap="square">
            <a:spAutoFit/>
          </a:bodyPr>
          <a:lstStyle/>
          <a:p>
            <a:r>
              <a:rPr lang="es-CO" sz="4400" b="1" dirty="0">
                <a:solidFill>
                  <a:schemeClr val="bg1"/>
                </a:solidFill>
                <a:latin typeface="Arial Black" panose="020B0604020202020204" pitchFamily="34" charset="0"/>
              </a:rPr>
              <a:t>WELCOME UNIT 5</a:t>
            </a:r>
            <a:endParaRPr lang="es-CO" sz="2000" dirty="0">
              <a:solidFill>
                <a:schemeClr val="bg1"/>
              </a:solidFill>
            </a:endParaRPr>
          </a:p>
        </p:txBody>
      </p:sp>
    </p:spTree>
    <p:extLst>
      <p:ext uri="{BB962C8B-B14F-4D97-AF65-F5344CB8AC3E}">
        <p14:creationId xmlns:p14="http://schemas.microsoft.com/office/powerpoint/2010/main" val="69123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7F424B82-CD8F-43D8-B75D-44CB52F63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7" y="0"/>
            <a:ext cx="12212374" cy="6858000"/>
          </a:xfrm>
          <a:prstGeom prst="rect">
            <a:avLst/>
          </a:prstGeom>
        </p:spPr>
      </p:pic>
      <p:sp>
        <p:nvSpPr>
          <p:cNvPr id="91" name="Google Shape;91;p4"/>
          <p:cNvSpPr txBox="1"/>
          <p:nvPr/>
        </p:nvSpPr>
        <p:spPr>
          <a:xfrm>
            <a:off x="2097157" y="3410727"/>
            <a:ext cx="10094843" cy="99811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800" dirty="0">
                <a:solidFill>
                  <a:srgbClr val="FF0061"/>
                </a:solidFill>
                <a:latin typeface="Arial Black" panose="020B0A04020102020204" pitchFamily="34" charset="0"/>
                <a:ea typeface="Calibri"/>
                <a:cs typeface="Calibri"/>
                <a:sym typeface="Calibri"/>
              </a:rPr>
              <a:t>EXCEPTIONS</a:t>
            </a:r>
            <a:endParaRPr sz="800" dirty="0">
              <a:solidFill>
                <a:srgbClr val="FF0061"/>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Tree>
    <p:extLst>
      <p:ext uri="{BB962C8B-B14F-4D97-AF65-F5344CB8AC3E}">
        <p14:creationId xmlns:p14="http://schemas.microsoft.com/office/powerpoint/2010/main" val="1504499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5" name="Imagen 14">
            <a:extLst>
              <a:ext uri="{FF2B5EF4-FFF2-40B4-BE49-F238E27FC236}">
                <a16:creationId xmlns:a16="http://schemas.microsoft.com/office/drawing/2014/main" id="{941433A7-69FC-415A-AAEA-9F4306671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38" name="Google Shape;138;p7"/>
          <p:cNvSpPr txBox="1"/>
          <p:nvPr/>
        </p:nvSpPr>
        <p:spPr>
          <a:xfrm>
            <a:off x="789974" y="4878737"/>
            <a:ext cx="10520565" cy="16711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500"/>
              <a:buFont typeface="Arial"/>
              <a:buNone/>
            </a:pP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I </a:t>
            </a:r>
            <a:r>
              <a:rPr lang="es-CO" sz="2800" b="1" i="0" u="sng" strike="noStrike" cap="none" dirty="0">
                <a:solidFill>
                  <a:schemeClr val="tx1"/>
                </a:solidFill>
                <a:latin typeface="Calibri Light" panose="020F0302020204030204" pitchFamily="34" charset="0"/>
                <a:cs typeface="Calibri Light" panose="020F0302020204030204" pitchFamily="34" charset="0"/>
                <a:sym typeface="Arial"/>
              </a:rPr>
              <a:t>like </a:t>
            </a:r>
            <a:r>
              <a:rPr lang="es-CO" sz="2800" b="1" i="0" u="none" strike="noStrike" cap="none" dirty="0">
                <a:solidFill>
                  <a:srgbClr val="FF0062"/>
                </a:solidFill>
                <a:latin typeface="Calibri Light" panose="020F0302020204030204" pitchFamily="34" charset="0"/>
                <a:cs typeface="Calibri Light" panose="020F0302020204030204" pitchFamily="34" charset="0"/>
                <a:sym typeface="Arial"/>
              </a:rPr>
              <a:t>to eat</a:t>
            </a:r>
            <a:r>
              <a:rPr lang="es-CO" sz="28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pizza</a:t>
            </a:r>
            <a:r>
              <a:rPr lang="es-CO" sz="28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800" b="1" i="1" u="none" strike="noStrike" cap="none" dirty="0">
                <a:solidFill>
                  <a:srgbClr val="3366C9"/>
                </a:solidFill>
                <a:latin typeface="Calibri Light" panose="020F0302020204030204" pitchFamily="34" charset="0"/>
                <a:cs typeface="Calibri Light" panose="020F0302020204030204" pitchFamily="34" charset="0"/>
                <a:sym typeface="Arial"/>
              </a:rPr>
              <a:t>infinitive.</a:t>
            </a: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                  I </a:t>
            </a:r>
            <a:r>
              <a:rPr lang="es-CO" sz="2800" b="1" i="0" u="sng" strike="noStrike" cap="none" dirty="0">
                <a:solidFill>
                  <a:schemeClr val="tx1"/>
                </a:solidFill>
                <a:latin typeface="Calibri Light" panose="020F0302020204030204" pitchFamily="34" charset="0"/>
                <a:cs typeface="Calibri Light" panose="020F0302020204030204" pitchFamily="34" charset="0"/>
                <a:sym typeface="Arial"/>
              </a:rPr>
              <a:t>like</a:t>
            </a: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800" b="1" i="0" u="none" strike="noStrike" cap="none" dirty="0" err="1">
                <a:solidFill>
                  <a:srgbClr val="FF0062"/>
                </a:solidFill>
                <a:latin typeface="Calibri Light" panose="020F0302020204030204" pitchFamily="34" charset="0"/>
                <a:cs typeface="Calibri Light" panose="020F0302020204030204" pitchFamily="34" charset="0"/>
                <a:sym typeface="Arial"/>
              </a:rPr>
              <a:t>eating</a:t>
            </a:r>
            <a:r>
              <a:rPr lang="es-CO" sz="28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pizza : </a:t>
            </a:r>
            <a:r>
              <a:rPr lang="es-CO" sz="2800" b="1" i="1" u="none" strike="noStrike" cap="none" dirty="0">
                <a:solidFill>
                  <a:srgbClr val="3366C9"/>
                </a:solidFill>
                <a:latin typeface="Calibri Light" panose="020F0302020204030204" pitchFamily="34" charset="0"/>
                <a:cs typeface="Calibri Light" panose="020F0302020204030204" pitchFamily="34" charset="0"/>
                <a:sym typeface="Arial"/>
              </a:rPr>
              <a:t>gerund</a:t>
            </a:r>
            <a:endParaRPr sz="2800" b="1" i="1" u="none" strike="noStrike" cap="none" dirty="0">
              <a:solidFill>
                <a:srgbClr val="3366C9"/>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rgbClr val="000000"/>
              </a:buClr>
              <a:buSzPts val="2500"/>
              <a:buFont typeface="Arial"/>
              <a:buNone/>
            </a:pP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She </a:t>
            </a:r>
            <a:r>
              <a:rPr lang="es-CO" sz="2800" b="1" i="0" u="sng" strike="noStrike" cap="none" dirty="0">
                <a:solidFill>
                  <a:schemeClr val="tx1"/>
                </a:solidFill>
                <a:latin typeface="Calibri Light" panose="020F0302020204030204" pitchFamily="34" charset="0"/>
                <a:cs typeface="Calibri Light" panose="020F0302020204030204" pitchFamily="34" charset="0"/>
                <a:sym typeface="Arial"/>
              </a:rPr>
              <a:t>prefers </a:t>
            </a:r>
            <a:r>
              <a:rPr lang="es-CO" sz="2800" b="1" i="0" u="none" strike="noStrike" cap="none" dirty="0">
                <a:solidFill>
                  <a:srgbClr val="FF0062"/>
                </a:solidFill>
                <a:latin typeface="Calibri Light" panose="020F0302020204030204" pitchFamily="34" charset="0"/>
                <a:cs typeface="Calibri Light" panose="020F0302020204030204" pitchFamily="34" charset="0"/>
                <a:sym typeface="Arial"/>
              </a:rPr>
              <a:t>to study</a:t>
            </a:r>
            <a:r>
              <a:rPr lang="es-CO" sz="28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at </a:t>
            </a:r>
            <a:r>
              <a:rPr lang="es-CO" sz="2800" b="1" i="0" u="none" strike="noStrike" cap="none" dirty="0" err="1">
                <a:solidFill>
                  <a:schemeClr val="tx1"/>
                </a:solidFill>
                <a:latin typeface="Calibri Light" panose="020F0302020204030204" pitchFamily="34" charset="0"/>
                <a:cs typeface="Calibri Light" panose="020F0302020204030204" pitchFamily="34" charset="0"/>
                <a:sym typeface="Arial"/>
              </a:rPr>
              <a:t>night</a:t>
            </a: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               She</a:t>
            </a:r>
            <a:r>
              <a:rPr lang="es-CO" sz="2800" b="1" i="0" u="sng" strike="noStrike" cap="none" dirty="0">
                <a:solidFill>
                  <a:schemeClr val="tx1"/>
                </a:solidFill>
                <a:latin typeface="Calibri Light" panose="020F0302020204030204" pitchFamily="34" charset="0"/>
                <a:cs typeface="Calibri Light" panose="020F0302020204030204" pitchFamily="34" charset="0"/>
                <a:sym typeface="Arial"/>
              </a:rPr>
              <a:t> prefers </a:t>
            </a:r>
            <a:r>
              <a:rPr lang="es-CO" sz="2800" b="1" i="0" u="none" strike="noStrike" cap="none" dirty="0">
                <a:solidFill>
                  <a:srgbClr val="FF0062"/>
                </a:solidFill>
                <a:latin typeface="Calibri Light" panose="020F0302020204030204" pitchFamily="34" charset="0"/>
                <a:cs typeface="Calibri Light" panose="020F0302020204030204" pitchFamily="34" charset="0"/>
                <a:sym typeface="Arial"/>
              </a:rPr>
              <a:t>studying</a:t>
            </a:r>
            <a:r>
              <a:rPr lang="es-CO" sz="28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at </a:t>
            </a:r>
            <a:r>
              <a:rPr lang="es-CO" sz="2800" b="1" i="0" u="none" strike="noStrike" cap="none" dirty="0" err="1">
                <a:solidFill>
                  <a:schemeClr val="tx1"/>
                </a:solidFill>
                <a:latin typeface="Calibri Light" panose="020F0302020204030204" pitchFamily="34" charset="0"/>
                <a:cs typeface="Calibri Light" panose="020F0302020204030204" pitchFamily="34" charset="0"/>
                <a:sym typeface="Arial"/>
              </a:rPr>
              <a:t>night</a:t>
            </a: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a:t>
            </a:r>
            <a:endParaRPr sz="2800" b="1" i="0"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rgbClr val="000000"/>
              </a:buClr>
              <a:buSzPts val="2500"/>
              <a:buFont typeface="Arial"/>
              <a:buNone/>
            </a:pPr>
            <a:endParaRPr sz="2800" b="1" i="0" u="none" strike="noStrike" cap="none" dirty="0">
              <a:solidFill>
                <a:srgbClr val="3366C9"/>
              </a:solidFill>
              <a:latin typeface="Calibri Light" panose="020F0302020204030204" pitchFamily="34" charset="0"/>
              <a:cs typeface="Calibri Light" panose="020F0302020204030204" pitchFamily="34" charset="0"/>
              <a:sym typeface="Arial"/>
            </a:endParaRPr>
          </a:p>
        </p:txBody>
      </p:sp>
      <p:sp>
        <p:nvSpPr>
          <p:cNvPr id="139" name="Google Shape;139;p7"/>
          <p:cNvSpPr txBox="1"/>
          <p:nvPr/>
        </p:nvSpPr>
        <p:spPr>
          <a:xfrm>
            <a:off x="2611675" y="620025"/>
            <a:ext cx="66513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300"/>
              <a:buFont typeface="Arial"/>
              <a:buNone/>
            </a:pPr>
            <a:endParaRPr sz="4300" b="1" i="0" u="none" strike="noStrike" cap="none">
              <a:solidFill>
                <a:srgbClr val="FF0062"/>
              </a:solidFill>
              <a:latin typeface="Calibri"/>
              <a:ea typeface="Calibri"/>
              <a:cs typeface="Calibri"/>
              <a:sym typeface="Calibri"/>
            </a:endParaRPr>
          </a:p>
        </p:txBody>
      </p:sp>
      <p:pic>
        <p:nvPicPr>
          <p:cNvPr id="20" name="Imagen 19" descr="Imagen que contiene Forma&#10;&#10;Descripción generada automáticamente">
            <a:extLst>
              <a:ext uri="{FF2B5EF4-FFF2-40B4-BE49-F238E27FC236}">
                <a16:creationId xmlns:a16="http://schemas.microsoft.com/office/drawing/2014/main" id="{98A446E0-879F-4AFE-8B52-ABE2A8E7AFF7}"/>
              </a:ext>
            </a:extLst>
          </p:cNvPr>
          <p:cNvPicPr>
            <a:picLocks noChangeAspect="1"/>
          </p:cNvPicPr>
          <p:nvPr/>
        </p:nvPicPr>
        <p:blipFill>
          <a:blip r:embed="rId4"/>
          <a:stretch>
            <a:fillRect/>
          </a:stretch>
        </p:blipFill>
        <p:spPr>
          <a:xfrm>
            <a:off x="7341563" y="629743"/>
            <a:ext cx="5327915" cy="3779528"/>
          </a:xfrm>
          <a:prstGeom prst="rect">
            <a:avLst/>
          </a:prstGeom>
        </p:spPr>
      </p:pic>
      <p:sp>
        <p:nvSpPr>
          <p:cNvPr id="142" name="Google Shape;142;p7"/>
          <p:cNvSpPr txBox="1"/>
          <p:nvPr/>
        </p:nvSpPr>
        <p:spPr>
          <a:xfrm>
            <a:off x="9130868" y="2052175"/>
            <a:ext cx="159720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CO" sz="3600" b="1" i="0" u="none" strike="noStrike" cap="none" dirty="0">
                <a:solidFill>
                  <a:srgbClr val="FF0062"/>
                </a:solidFill>
                <a:latin typeface="Calibri Light" panose="020F0302020204030204" pitchFamily="34" charset="0"/>
                <a:ea typeface="Calibri"/>
                <a:cs typeface="Calibri Light" panose="020F0302020204030204" pitchFamily="34" charset="0"/>
                <a:sym typeface="Calibri"/>
              </a:rPr>
              <a:t>LOVE</a:t>
            </a:r>
            <a:endParaRPr sz="3600" b="1" i="0" u="none" strike="noStrike" cap="none" dirty="0">
              <a:solidFill>
                <a:srgbClr val="FF0062"/>
              </a:solidFill>
              <a:latin typeface="Calibri Light" panose="020F0302020204030204" pitchFamily="34" charset="0"/>
              <a:ea typeface="Calibri"/>
              <a:cs typeface="Calibri Light" panose="020F0302020204030204" pitchFamily="34" charset="0"/>
              <a:sym typeface="Calibri"/>
            </a:endParaRPr>
          </a:p>
        </p:txBody>
      </p:sp>
      <p:pic>
        <p:nvPicPr>
          <p:cNvPr id="4" name="Imagen 3" descr="Imagen que contiene Forma&#10;&#10;Descripción generada automáticamente">
            <a:extLst>
              <a:ext uri="{FF2B5EF4-FFF2-40B4-BE49-F238E27FC236}">
                <a16:creationId xmlns:a16="http://schemas.microsoft.com/office/drawing/2014/main" id="{EE405837-A1D6-4C0E-A976-A4F2892A44A2}"/>
              </a:ext>
            </a:extLst>
          </p:cNvPr>
          <p:cNvPicPr>
            <a:picLocks noChangeAspect="1"/>
          </p:cNvPicPr>
          <p:nvPr/>
        </p:nvPicPr>
        <p:blipFill>
          <a:blip r:embed="rId4"/>
          <a:stretch>
            <a:fillRect/>
          </a:stretch>
        </p:blipFill>
        <p:spPr>
          <a:xfrm>
            <a:off x="-1127135" y="576989"/>
            <a:ext cx="5327915" cy="3779528"/>
          </a:xfrm>
          <a:prstGeom prst="rect">
            <a:avLst/>
          </a:prstGeom>
        </p:spPr>
      </p:pic>
      <p:sp>
        <p:nvSpPr>
          <p:cNvPr id="145" name="Google Shape;145;p7"/>
          <p:cNvSpPr txBox="1"/>
          <p:nvPr/>
        </p:nvSpPr>
        <p:spPr>
          <a:xfrm>
            <a:off x="944080" y="1984202"/>
            <a:ext cx="139260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s-CO" sz="3600" b="1" i="0" u="none" strike="noStrike" cap="none" dirty="0">
                <a:solidFill>
                  <a:srgbClr val="FF0062"/>
                </a:solidFill>
                <a:latin typeface="Calibri Light" panose="020F0302020204030204" pitchFamily="34" charset="0"/>
                <a:ea typeface="Calibri"/>
                <a:cs typeface="Calibri Light" panose="020F0302020204030204" pitchFamily="34" charset="0"/>
                <a:sym typeface="Calibri"/>
              </a:rPr>
              <a:t>HATE</a:t>
            </a:r>
            <a:endParaRPr sz="3600" b="1" i="0" u="none" strike="noStrike" cap="none" dirty="0">
              <a:solidFill>
                <a:srgbClr val="FF0062"/>
              </a:solidFill>
              <a:latin typeface="Calibri Light" panose="020F0302020204030204" pitchFamily="34" charset="0"/>
              <a:ea typeface="Calibri"/>
              <a:cs typeface="Calibri Light" panose="020F0302020204030204" pitchFamily="34" charset="0"/>
              <a:sym typeface="Calibri"/>
            </a:endParaRPr>
          </a:p>
        </p:txBody>
      </p:sp>
      <p:pic>
        <p:nvPicPr>
          <p:cNvPr id="19" name="Imagen 18" descr="Imagen que contiene Forma&#10;&#10;Descripción generada automáticamente">
            <a:extLst>
              <a:ext uri="{FF2B5EF4-FFF2-40B4-BE49-F238E27FC236}">
                <a16:creationId xmlns:a16="http://schemas.microsoft.com/office/drawing/2014/main" id="{C34D70C7-2865-453E-B8C1-EDF71A70071F}"/>
              </a:ext>
            </a:extLst>
          </p:cNvPr>
          <p:cNvPicPr>
            <a:picLocks noChangeAspect="1"/>
          </p:cNvPicPr>
          <p:nvPr/>
        </p:nvPicPr>
        <p:blipFill rotWithShape="1">
          <a:blip r:embed="rId4"/>
          <a:srcRect l="22883" t="17957"/>
          <a:stretch/>
        </p:blipFill>
        <p:spPr>
          <a:xfrm flipH="1">
            <a:off x="4459580" y="2019229"/>
            <a:ext cx="4334248" cy="3100845"/>
          </a:xfrm>
          <a:prstGeom prst="rect">
            <a:avLst/>
          </a:prstGeom>
        </p:spPr>
      </p:pic>
      <p:sp>
        <p:nvSpPr>
          <p:cNvPr id="146" name="Google Shape;146;p7"/>
          <p:cNvSpPr txBox="1"/>
          <p:nvPr/>
        </p:nvSpPr>
        <p:spPr>
          <a:xfrm>
            <a:off x="6374423" y="2735171"/>
            <a:ext cx="159720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s-CO" sz="3600" b="1" i="0" u="none" strike="noStrike" cap="none" dirty="0">
                <a:solidFill>
                  <a:srgbClr val="FF0062"/>
                </a:solidFill>
                <a:latin typeface="Calibri Light" panose="020F0302020204030204" pitchFamily="34" charset="0"/>
                <a:ea typeface="Calibri"/>
                <a:cs typeface="Calibri Light" panose="020F0302020204030204" pitchFamily="34" charset="0"/>
                <a:sym typeface="Calibri"/>
              </a:rPr>
              <a:t>PREFER</a:t>
            </a:r>
            <a:endParaRPr sz="3600" b="1" i="0" u="none" strike="noStrike" cap="none" dirty="0">
              <a:solidFill>
                <a:srgbClr val="FF0062"/>
              </a:solidFill>
              <a:latin typeface="Calibri Light" panose="020F0302020204030204" pitchFamily="34" charset="0"/>
              <a:ea typeface="Calibri"/>
              <a:cs typeface="Calibri Light" panose="020F0302020204030204" pitchFamily="34" charset="0"/>
              <a:sym typeface="Calibri"/>
            </a:endParaRPr>
          </a:p>
        </p:txBody>
      </p:sp>
      <p:pic>
        <p:nvPicPr>
          <p:cNvPr id="18" name="Imagen 17" descr="Imagen que contiene Forma&#10;&#10;Descripción generada automáticamente">
            <a:extLst>
              <a:ext uri="{FF2B5EF4-FFF2-40B4-BE49-F238E27FC236}">
                <a16:creationId xmlns:a16="http://schemas.microsoft.com/office/drawing/2014/main" id="{5C4CC2D3-D2CA-4FAE-AAAF-FE23F886636B}"/>
              </a:ext>
            </a:extLst>
          </p:cNvPr>
          <p:cNvPicPr>
            <a:picLocks noChangeAspect="1"/>
          </p:cNvPicPr>
          <p:nvPr/>
        </p:nvPicPr>
        <p:blipFill rotWithShape="1">
          <a:blip r:embed="rId4"/>
          <a:srcRect b="20636"/>
          <a:stretch/>
        </p:blipFill>
        <p:spPr>
          <a:xfrm flipH="1">
            <a:off x="2291761" y="-276729"/>
            <a:ext cx="5620363" cy="2999564"/>
          </a:xfrm>
          <a:prstGeom prst="rect">
            <a:avLst/>
          </a:prstGeom>
        </p:spPr>
      </p:pic>
      <p:sp>
        <p:nvSpPr>
          <p:cNvPr id="147" name="Google Shape;147;p7"/>
          <p:cNvSpPr txBox="1"/>
          <p:nvPr/>
        </p:nvSpPr>
        <p:spPr>
          <a:xfrm>
            <a:off x="4178019" y="1144226"/>
            <a:ext cx="159720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CO" sz="3600" b="1" i="0" u="none" strike="noStrike" cap="none" dirty="0">
                <a:solidFill>
                  <a:srgbClr val="FF0062"/>
                </a:solidFill>
                <a:latin typeface="Calibri Light" panose="020F0302020204030204" pitchFamily="34" charset="0"/>
                <a:ea typeface="Calibri"/>
                <a:cs typeface="Calibri Light" panose="020F0302020204030204" pitchFamily="34" charset="0"/>
                <a:sym typeface="Calibri"/>
              </a:rPr>
              <a:t>LIKE</a:t>
            </a:r>
            <a:endParaRPr sz="3600" b="1" i="0" u="none" strike="noStrike" cap="none" dirty="0">
              <a:solidFill>
                <a:srgbClr val="FF0062"/>
              </a:solidFill>
              <a:latin typeface="Calibri Light" panose="020F0302020204030204" pitchFamily="34" charset="0"/>
              <a:ea typeface="Calibri"/>
              <a:cs typeface="Calibri Light" panose="020F0302020204030204" pitchFamily="34" charset="0"/>
              <a:sym typeface="Calibri"/>
            </a:endParaRPr>
          </a:p>
        </p:txBody>
      </p:sp>
      <p:pic>
        <p:nvPicPr>
          <p:cNvPr id="3" name="Imagen 2">
            <a:extLst>
              <a:ext uri="{FF2B5EF4-FFF2-40B4-BE49-F238E27FC236}">
                <a16:creationId xmlns:a16="http://schemas.microsoft.com/office/drawing/2014/main" id="{703700EA-B1E4-C644-81BD-9FFBB47D3C25}"/>
              </a:ext>
            </a:extLst>
          </p:cNvPr>
          <p:cNvPicPr>
            <a:picLocks noChangeAspect="1"/>
          </p:cNvPicPr>
          <p:nvPr/>
        </p:nvPicPr>
        <p:blipFill>
          <a:blip r:embed="rId5"/>
          <a:stretch>
            <a:fillRect/>
          </a:stretch>
        </p:blipFill>
        <p:spPr>
          <a:xfrm>
            <a:off x="-1470320" y="3212347"/>
            <a:ext cx="2209800" cy="1993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2174895"/>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cs typeface="Calibri"/>
                <a:sym typeface="Calibri"/>
              </a:rPr>
              <a:t>LET’S PRACTICE</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1" y="3451680"/>
            <a:ext cx="10094843" cy="10976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s-CO" sz="3200" dirty="0" err="1">
                <a:solidFill>
                  <a:schemeClr val="tx1"/>
                </a:solidFill>
                <a:latin typeface="Calibri Light" panose="020F0302020204030204" pitchFamily="34" charset="0"/>
                <a:cs typeface="Calibri Light" panose="020F0302020204030204" pitchFamily="34" charset="0"/>
              </a:rPr>
              <a:t>Analyze</a:t>
            </a:r>
            <a:r>
              <a:rPr lang="es-CO" sz="3200" dirty="0">
                <a:solidFill>
                  <a:schemeClr val="tx1"/>
                </a:solidFill>
                <a:latin typeface="Calibri Light" panose="020F0302020204030204" pitchFamily="34" charset="0"/>
                <a:cs typeface="Calibri Light" panose="020F0302020204030204" pitchFamily="34" charset="0"/>
              </a:rPr>
              <a:t> </a:t>
            </a:r>
            <a:r>
              <a:rPr lang="es-CO" sz="3200" dirty="0" err="1">
                <a:solidFill>
                  <a:schemeClr val="tx1"/>
                </a:solidFill>
                <a:latin typeface="Calibri Light" panose="020F0302020204030204" pitchFamily="34" charset="0"/>
                <a:cs typeface="Calibri Light" panose="020F0302020204030204" pitchFamily="34" charset="0"/>
              </a:rPr>
              <a:t>the</a:t>
            </a:r>
            <a:r>
              <a:rPr lang="es-CO" sz="3200" dirty="0">
                <a:solidFill>
                  <a:schemeClr val="tx1"/>
                </a:solidFill>
                <a:latin typeface="Calibri Light" panose="020F0302020204030204" pitchFamily="34" charset="0"/>
                <a:cs typeface="Calibri Light" panose="020F0302020204030204" pitchFamily="34" charset="0"/>
              </a:rPr>
              <a:t> </a:t>
            </a:r>
            <a:r>
              <a:rPr lang="es-CO" sz="3200" dirty="0" err="1">
                <a:solidFill>
                  <a:schemeClr val="tx1"/>
                </a:solidFill>
                <a:latin typeface="Calibri Light" panose="020F0302020204030204" pitchFamily="34" charset="0"/>
                <a:cs typeface="Calibri Light" panose="020F0302020204030204" pitchFamily="34" charset="0"/>
              </a:rPr>
              <a:t>following</a:t>
            </a:r>
            <a:r>
              <a:rPr lang="es-CO" sz="3200" dirty="0">
                <a:solidFill>
                  <a:schemeClr val="tx1"/>
                </a:solidFill>
                <a:latin typeface="Calibri Light" panose="020F0302020204030204" pitchFamily="34" charset="0"/>
                <a:cs typeface="Calibri Light" panose="020F0302020204030204" pitchFamily="34" charset="0"/>
              </a:rPr>
              <a:t> </a:t>
            </a:r>
            <a:r>
              <a:rPr lang="es-CO" sz="3200" dirty="0" err="1">
                <a:solidFill>
                  <a:schemeClr val="tx1"/>
                </a:solidFill>
                <a:latin typeface="Calibri Light" panose="020F0302020204030204" pitchFamily="34" charset="0"/>
                <a:cs typeface="Calibri Light" panose="020F0302020204030204" pitchFamily="34" charset="0"/>
              </a:rPr>
              <a:t>text</a:t>
            </a:r>
            <a:r>
              <a:rPr lang="es-CO" sz="3200" dirty="0">
                <a:solidFill>
                  <a:schemeClr val="tx1"/>
                </a:solidFill>
                <a:latin typeface="Calibri Light" panose="020F0302020204030204" pitchFamily="34" charset="0"/>
                <a:cs typeface="Calibri Light" panose="020F0302020204030204" pitchFamily="34" charset="0"/>
              </a:rPr>
              <a:t> and </a:t>
            </a:r>
            <a:r>
              <a:rPr lang="en-US" sz="3200" dirty="0">
                <a:solidFill>
                  <a:schemeClr val="tx1"/>
                </a:solidFill>
                <a:latin typeface="Calibri Light" panose="020F0302020204030204" pitchFamily="34" charset="0"/>
                <a:cs typeface="Calibri Light" panose="020F0302020204030204" pitchFamily="34" charset="0"/>
              </a:rPr>
              <a:t>classify the verbs into gerunds or infinitives.</a:t>
            </a:r>
            <a:endParaRPr lang="es-CO" sz="32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27040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7" name="Imagen 6">
            <a:extLst>
              <a:ext uri="{FF2B5EF4-FFF2-40B4-BE49-F238E27FC236}">
                <a16:creationId xmlns:a16="http://schemas.microsoft.com/office/drawing/2014/main" id="{A13041E4-08A9-4E92-B55F-1F0DEB18D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25" name="Google Shape;125;p5"/>
          <p:cNvSpPr txBox="1"/>
          <p:nvPr/>
        </p:nvSpPr>
        <p:spPr>
          <a:xfrm>
            <a:off x="743243" y="1680606"/>
            <a:ext cx="10705514" cy="4148798"/>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3300"/>
              <a:buFont typeface="Arial"/>
              <a:buNone/>
            </a:pPr>
            <a:r>
              <a:rPr lang="en-US" sz="2800" b="1" i="0" u="none" strike="noStrike" cap="none" dirty="0">
                <a:solidFill>
                  <a:schemeClr val="tx1"/>
                </a:solidFill>
                <a:latin typeface="Calibri Light" panose="020F0302020204030204" pitchFamily="34" charset="0"/>
                <a:cs typeface="Calibri Light" panose="020F0302020204030204" pitchFamily="34" charset="0"/>
                <a:sym typeface="Arial"/>
              </a:rPr>
              <a:t>Do you enjoy programming? Are you learning to program with Python, Java Script, C++? Do you want to become a programmer? If your answer is “yes” and you’d like to turn your dream into reality, come to MISION TIC 2022. At MISION TIC 2021 you can practice programming with other young people like you. We love helping talented young people achieve their ambitions. The official mission is “To inspire people to rock on stage and in life.” If you live in Colombia, are between 18 and 60, and hope to be a programmer, call us now!</a:t>
            </a:r>
            <a:endParaRPr lang="es-CO" sz="280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126" name="Google Shape;126;p5"/>
          <p:cNvSpPr txBox="1"/>
          <p:nvPr/>
        </p:nvSpPr>
        <p:spPr>
          <a:xfrm>
            <a:off x="1056226" y="818862"/>
            <a:ext cx="9988061"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ACTIVITY</a:t>
            </a:r>
            <a:endParaRPr sz="4400" b="1" u="none" strike="noStrike" cap="none" dirty="0">
              <a:solidFill>
                <a:srgbClr val="3366C9"/>
              </a:solidFill>
              <a:latin typeface="Arial Black" panose="020B0A04020102020204" pitchFamily="34" charset="0"/>
              <a:ea typeface="Calibri"/>
              <a:cs typeface="Calibri"/>
              <a:sym typeface="Calibri"/>
            </a:endParaRPr>
          </a:p>
        </p:txBody>
      </p:sp>
    </p:spTree>
    <p:extLst>
      <p:ext uri="{BB962C8B-B14F-4D97-AF65-F5344CB8AC3E}">
        <p14:creationId xmlns:p14="http://schemas.microsoft.com/office/powerpoint/2010/main" val="3509492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7" name="Imagen 6">
            <a:extLst>
              <a:ext uri="{FF2B5EF4-FFF2-40B4-BE49-F238E27FC236}">
                <a16:creationId xmlns:a16="http://schemas.microsoft.com/office/drawing/2014/main" id="{A13041E4-08A9-4E92-B55F-1F0DEB18D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26" name="Google Shape;126;p5"/>
          <p:cNvSpPr txBox="1"/>
          <p:nvPr/>
        </p:nvSpPr>
        <p:spPr>
          <a:xfrm>
            <a:off x="1101969" y="628287"/>
            <a:ext cx="9988061"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ACTIVITY</a:t>
            </a:r>
            <a:endParaRPr sz="4400" b="1" u="none" strike="noStrike" cap="none" dirty="0">
              <a:solidFill>
                <a:srgbClr val="3366C9"/>
              </a:solidFill>
              <a:latin typeface="Arial Black" panose="020B0A04020102020204" pitchFamily="34" charset="0"/>
              <a:ea typeface="Calibri"/>
              <a:cs typeface="Calibri"/>
              <a:sym typeface="Calibri"/>
            </a:endParaRPr>
          </a:p>
        </p:txBody>
      </p:sp>
      <p:graphicFrame>
        <p:nvGraphicFramePr>
          <p:cNvPr id="2" name="Tabla 1">
            <a:extLst>
              <a:ext uri="{FF2B5EF4-FFF2-40B4-BE49-F238E27FC236}">
                <a16:creationId xmlns:a16="http://schemas.microsoft.com/office/drawing/2014/main" id="{B9A76984-1B61-4EA5-99C4-5E75774ED123}"/>
              </a:ext>
            </a:extLst>
          </p:cNvPr>
          <p:cNvGraphicFramePr>
            <a:graphicFrameLocks noGrp="1"/>
          </p:cNvGraphicFramePr>
          <p:nvPr>
            <p:extLst>
              <p:ext uri="{D42A27DB-BD31-4B8C-83A1-F6EECF244321}">
                <p14:modId xmlns:p14="http://schemas.microsoft.com/office/powerpoint/2010/main" val="2452453429"/>
              </p:ext>
            </p:extLst>
          </p:nvPr>
        </p:nvGraphicFramePr>
        <p:xfrm>
          <a:off x="1206902" y="2463441"/>
          <a:ext cx="9778196" cy="3300891"/>
        </p:xfrm>
        <a:graphic>
          <a:graphicData uri="http://schemas.openxmlformats.org/drawingml/2006/table">
            <a:tbl>
              <a:tblPr>
                <a:tableStyleId>{5940675A-B579-460E-94D1-54222C63F5DA}</a:tableStyleId>
              </a:tblPr>
              <a:tblGrid>
                <a:gridCol w="4889098">
                  <a:extLst>
                    <a:ext uri="{9D8B030D-6E8A-4147-A177-3AD203B41FA5}">
                      <a16:colId xmlns:a16="http://schemas.microsoft.com/office/drawing/2014/main" val="2226567060"/>
                    </a:ext>
                  </a:extLst>
                </a:gridCol>
                <a:gridCol w="4889098">
                  <a:extLst>
                    <a:ext uri="{9D8B030D-6E8A-4147-A177-3AD203B41FA5}">
                      <a16:colId xmlns:a16="http://schemas.microsoft.com/office/drawing/2014/main" val="1204770997"/>
                    </a:ext>
                  </a:extLst>
                </a:gridCol>
              </a:tblGrid>
              <a:tr h="612309">
                <a:tc>
                  <a:txBody>
                    <a:bodyPr/>
                    <a:lstStyle/>
                    <a:p>
                      <a:pPr algn="ctr">
                        <a:lnSpc>
                          <a:spcPct val="115000"/>
                        </a:lnSpc>
                      </a:pPr>
                      <a:r>
                        <a:rPr lang="es-ES" sz="2800" b="1">
                          <a:solidFill>
                            <a:srgbClr val="3366C9"/>
                          </a:solidFill>
                          <a:effectLst/>
                        </a:rPr>
                        <a:t>GERUNDS</a:t>
                      </a:r>
                      <a:endParaRPr lang="es-CO" sz="2800" b="1">
                        <a:solidFill>
                          <a:srgbClr val="3366C9"/>
                        </a:solidFill>
                        <a:effectLst/>
                        <a:latin typeface="Arial Black" panose="020B0A04020102020204" pitchFamily="34" charset="0"/>
                        <a:ea typeface="Arial" panose="020B0604020202020204" pitchFamily="34" charset="0"/>
                        <a:cs typeface="Calibri Light" panose="020F0302020204030204" pitchFamily="34" charset="0"/>
                      </a:endParaRPr>
                    </a:p>
                  </a:txBody>
                  <a:tcPr marL="63500" marR="63500" marT="63500" marB="63500" anchor="ctr"/>
                </a:tc>
                <a:tc>
                  <a:txBody>
                    <a:bodyPr/>
                    <a:lstStyle/>
                    <a:p>
                      <a:pPr algn="ctr">
                        <a:lnSpc>
                          <a:spcPct val="115000"/>
                        </a:lnSpc>
                      </a:pPr>
                      <a:r>
                        <a:rPr lang="es-ES" sz="2800" b="1" dirty="0">
                          <a:solidFill>
                            <a:srgbClr val="3366C9"/>
                          </a:solidFill>
                          <a:effectLst/>
                        </a:rPr>
                        <a:t> INFINITIVES</a:t>
                      </a:r>
                      <a:endParaRPr lang="es-CO" sz="2800" b="1" dirty="0">
                        <a:solidFill>
                          <a:srgbClr val="3366C9"/>
                        </a:solidFill>
                        <a:effectLst/>
                        <a:latin typeface="Arial Black" panose="020B0A04020102020204" pitchFamily="34" charset="0"/>
                        <a:ea typeface="Arial" panose="020B0604020202020204" pitchFamily="34" charset="0"/>
                        <a:cs typeface="Calibri Light" panose="020F0302020204030204" pitchFamily="34" charset="0"/>
                      </a:endParaRPr>
                    </a:p>
                  </a:txBody>
                  <a:tcPr marL="63500" marR="63500" marT="63500" marB="63500" anchor="ctr"/>
                </a:tc>
                <a:extLst>
                  <a:ext uri="{0D108BD9-81ED-4DB2-BD59-A6C34878D82A}">
                    <a16:rowId xmlns:a16="http://schemas.microsoft.com/office/drawing/2014/main" val="1434305149"/>
                  </a:ext>
                </a:extLst>
              </a:tr>
              <a:tr h="448097">
                <a:tc>
                  <a:txBody>
                    <a:bodyPr/>
                    <a:lstStyle/>
                    <a:p>
                      <a:pPr algn="ctr">
                        <a:lnSpc>
                          <a:spcPct val="115000"/>
                        </a:lnSpc>
                      </a:pPr>
                      <a:r>
                        <a:rPr lang="es-ES" sz="1100" dirty="0">
                          <a:effectLst/>
                        </a:rPr>
                        <a:t> </a:t>
                      </a:r>
                      <a:endParaRPr lang="es-CO" sz="1100" dirty="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tc>
                  <a:txBody>
                    <a:bodyPr/>
                    <a:lstStyle/>
                    <a:p>
                      <a:pPr algn="ctr">
                        <a:lnSpc>
                          <a:spcPct val="115000"/>
                        </a:lnSpc>
                      </a:pPr>
                      <a:r>
                        <a:rPr lang="es-ES" sz="1100" dirty="0">
                          <a:effectLst/>
                        </a:rPr>
                        <a:t> </a:t>
                      </a:r>
                      <a:endParaRPr lang="es-CO" sz="1100" dirty="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extLst>
                  <a:ext uri="{0D108BD9-81ED-4DB2-BD59-A6C34878D82A}">
                    <a16:rowId xmlns:a16="http://schemas.microsoft.com/office/drawing/2014/main" val="4043564989"/>
                  </a:ext>
                </a:extLst>
              </a:tr>
              <a:tr h="448097">
                <a:tc>
                  <a:txBody>
                    <a:bodyPr/>
                    <a:lstStyle/>
                    <a:p>
                      <a:pPr algn="ctr">
                        <a:lnSpc>
                          <a:spcPct val="115000"/>
                        </a:lnSpc>
                      </a:pPr>
                      <a:endParaRPr lang="es-CO" sz="11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tc>
                  <a:txBody>
                    <a:bodyPr/>
                    <a:lstStyle/>
                    <a:p>
                      <a:pPr algn="ctr">
                        <a:lnSpc>
                          <a:spcPct val="115000"/>
                        </a:lnSpc>
                      </a:pPr>
                      <a:endParaRPr lang="es-CO" sz="1100" dirty="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extLst>
                  <a:ext uri="{0D108BD9-81ED-4DB2-BD59-A6C34878D82A}">
                    <a16:rowId xmlns:a16="http://schemas.microsoft.com/office/drawing/2014/main" val="2576649953"/>
                  </a:ext>
                </a:extLst>
              </a:tr>
              <a:tr h="448097">
                <a:tc>
                  <a:txBody>
                    <a:bodyPr/>
                    <a:lstStyle/>
                    <a:p>
                      <a:pPr algn="ctr">
                        <a:lnSpc>
                          <a:spcPct val="115000"/>
                        </a:lnSpc>
                      </a:pPr>
                      <a:endParaRPr lang="es-CO" sz="11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tc>
                  <a:txBody>
                    <a:bodyPr/>
                    <a:lstStyle/>
                    <a:p>
                      <a:pPr algn="ctr">
                        <a:lnSpc>
                          <a:spcPct val="115000"/>
                        </a:lnSpc>
                      </a:pPr>
                      <a:endParaRPr lang="es-CO" sz="1100" dirty="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extLst>
                  <a:ext uri="{0D108BD9-81ED-4DB2-BD59-A6C34878D82A}">
                    <a16:rowId xmlns:a16="http://schemas.microsoft.com/office/drawing/2014/main" val="1509750481"/>
                  </a:ext>
                </a:extLst>
              </a:tr>
              <a:tr h="448097">
                <a:tc>
                  <a:txBody>
                    <a:bodyPr/>
                    <a:lstStyle/>
                    <a:p>
                      <a:pPr algn="ctr">
                        <a:lnSpc>
                          <a:spcPct val="115000"/>
                        </a:lnSpc>
                      </a:pPr>
                      <a:endParaRPr lang="es-CO" sz="11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tc>
                  <a:txBody>
                    <a:bodyPr/>
                    <a:lstStyle/>
                    <a:p>
                      <a:pPr algn="ctr">
                        <a:lnSpc>
                          <a:spcPct val="115000"/>
                        </a:lnSpc>
                      </a:pPr>
                      <a:endParaRPr lang="es-CO" sz="1100" dirty="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extLst>
                  <a:ext uri="{0D108BD9-81ED-4DB2-BD59-A6C34878D82A}">
                    <a16:rowId xmlns:a16="http://schemas.microsoft.com/office/drawing/2014/main" val="3717566407"/>
                  </a:ext>
                </a:extLst>
              </a:tr>
              <a:tr h="448097">
                <a:tc>
                  <a:txBody>
                    <a:bodyPr/>
                    <a:lstStyle/>
                    <a:p>
                      <a:pPr algn="ctr">
                        <a:lnSpc>
                          <a:spcPct val="115000"/>
                        </a:lnSpc>
                      </a:pPr>
                      <a:endParaRPr lang="es-CO" sz="11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tc>
                  <a:txBody>
                    <a:bodyPr/>
                    <a:lstStyle/>
                    <a:p>
                      <a:pPr algn="ctr">
                        <a:lnSpc>
                          <a:spcPct val="115000"/>
                        </a:lnSpc>
                      </a:pPr>
                      <a:endParaRPr lang="es-CO" sz="1100" dirty="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extLst>
                  <a:ext uri="{0D108BD9-81ED-4DB2-BD59-A6C34878D82A}">
                    <a16:rowId xmlns:a16="http://schemas.microsoft.com/office/drawing/2014/main" val="6535261"/>
                  </a:ext>
                </a:extLst>
              </a:tr>
              <a:tr h="448097">
                <a:tc>
                  <a:txBody>
                    <a:bodyPr/>
                    <a:lstStyle/>
                    <a:p>
                      <a:pPr algn="ctr">
                        <a:lnSpc>
                          <a:spcPct val="115000"/>
                        </a:lnSpc>
                      </a:pPr>
                      <a:endParaRPr lang="es-CO" sz="11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tc>
                  <a:txBody>
                    <a:bodyPr/>
                    <a:lstStyle/>
                    <a:p>
                      <a:pPr algn="ctr">
                        <a:lnSpc>
                          <a:spcPct val="115000"/>
                        </a:lnSpc>
                      </a:pPr>
                      <a:endParaRPr lang="es-CO" sz="1100" dirty="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nchor="ctr"/>
                </a:tc>
                <a:extLst>
                  <a:ext uri="{0D108BD9-81ED-4DB2-BD59-A6C34878D82A}">
                    <a16:rowId xmlns:a16="http://schemas.microsoft.com/office/drawing/2014/main" val="3244687529"/>
                  </a:ext>
                </a:extLst>
              </a:tr>
            </a:tbl>
          </a:graphicData>
        </a:graphic>
      </p:graphicFrame>
      <p:sp>
        <p:nvSpPr>
          <p:cNvPr id="9" name="CuadroTexto 8">
            <a:extLst>
              <a:ext uri="{FF2B5EF4-FFF2-40B4-BE49-F238E27FC236}">
                <a16:creationId xmlns:a16="http://schemas.microsoft.com/office/drawing/2014/main" id="{2CACCF0C-A815-4630-9B7D-FE981719C1AD}"/>
              </a:ext>
            </a:extLst>
          </p:cNvPr>
          <p:cNvSpPr txBox="1"/>
          <p:nvPr/>
        </p:nvSpPr>
        <p:spPr>
          <a:xfrm>
            <a:off x="1101969" y="1334967"/>
            <a:ext cx="10079548" cy="461665"/>
          </a:xfrm>
          <a:prstGeom prst="rect">
            <a:avLst/>
          </a:prstGeom>
          <a:noFill/>
        </p:spPr>
        <p:txBody>
          <a:bodyPr wrap="square">
            <a:spAutoFit/>
          </a:bodyPr>
          <a:lstStyle/>
          <a:p>
            <a:pPr algn="ctr"/>
            <a:r>
              <a:rPr lang="en-US" sz="2400" b="1" dirty="0">
                <a:latin typeface="Calibri Light" panose="020F0302020204030204" pitchFamily="34" charset="0"/>
                <a:cs typeface="Calibri Light" panose="020F0302020204030204" pitchFamily="34" charset="0"/>
              </a:rPr>
              <a:t>classify the verbs from the text into gerunds or infinitives.</a:t>
            </a:r>
            <a:endParaRPr lang="es-CO" sz="24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86678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2174895"/>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9600" dirty="0">
                <a:solidFill>
                  <a:srgbClr val="5700FE"/>
                </a:solidFill>
                <a:latin typeface="Arial Black" panose="020B0A04020102020204" pitchFamily="34" charset="0"/>
                <a:cs typeface="Calibri"/>
                <a:sym typeface="Calibri"/>
              </a:rPr>
              <a:t>LET’S PLAY!</a:t>
            </a:r>
            <a:endParaRPr sz="9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32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1" y="3451680"/>
            <a:ext cx="10094843" cy="10976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s-CO" sz="3200" dirty="0" err="1">
                <a:solidFill>
                  <a:schemeClr val="tx1"/>
                </a:solidFill>
                <a:latin typeface="Calibri Light" panose="020F0302020204030204" pitchFamily="34" charset="0"/>
                <a:cs typeface="Calibri Light" panose="020F0302020204030204" pitchFamily="34" charset="0"/>
              </a:rPr>
              <a:t>Challenge</a:t>
            </a:r>
            <a:r>
              <a:rPr lang="es-CO" sz="3200" dirty="0">
                <a:solidFill>
                  <a:schemeClr val="tx1"/>
                </a:solidFill>
                <a:latin typeface="Calibri Light" panose="020F0302020204030204" pitchFamily="34" charset="0"/>
                <a:cs typeface="Calibri Light" panose="020F0302020204030204" pitchFamily="34" charset="0"/>
              </a:rPr>
              <a:t> </a:t>
            </a:r>
            <a:r>
              <a:rPr lang="es-CO" sz="3200" dirty="0" err="1">
                <a:solidFill>
                  <a:schemeClr val="tx1"/>
                </a:solidFill>
                <a:latin typeface="Calibri Light" panose="020F0302020204030204" pitchFamily="34" charset="0"/>
                <a:cs typeface="Calibri Light" panose="020F0302020204030204" pitchFamily="34" charset="0"/>
              </a:rPr>
              <a:t>your</a:t>
            </a:r>
            <a:r>
              <a:rPr lang="es-CO" sz="3200" dirty="0">
                <a:solidFill>
                  <a:schemeClr val="tx1"/>
                </a:solidFill>
                <a:latin typeface="Calibri Light" panose="020F0302020204030204" pitchFamily="34" charset="0"/>
                <a:cs typeface="Calibri Light" panose="020F0302020204030204" pitchFamily="34" charset="0"/>
              </a:rPr>
              <a:t> </a:t>
            </a:r>
            <a:r>
              <a:rPr lang="es-CO" sz="3200" dirty="0" err="1">
                <a:solidFill>
                  <a:schemeClr val="tx1"/>
                </a:solidFill>
                <a:latin typeface="Calibri Light" panose="020F0302020204030204" pitchFamily="34" charset="0"/>
                <a:cs typeface="Calibri Light" panose="020F0302020204030204" pitchFamily="34" charset="0"/>
              </a:rPr>
              <a:t>understanding</a:t>
            </a:r>
            <a:r>
              <a:rPr lang="es-CO" sz="3200" dirty="0">
                <a:solidFill>
                  <a:schemeClr val="tx1"/>
                </a:solidFill>
                <a:latin typeface="Calibri Light" panose="020F0302020204030204" pitchFamily="34" charset="0"/>
                <a:cs typeface="Calibri Light" panose="020F0302020204030204" pitchFamily="34" charset="0"/>
              </a:rPr>
              <a:t> </a:t>
            </a:r>
            <a:r>
              <a:rPr lang="es-CO" sz="3200" dirty="0" err="1">
                <a:solidFill>
                  <a:schemeClr val="tx1"/>
                </a:solidFill>
                <a:latin typeface="Calibri Light" panose="020F0302020204030204" pitchFamily="34" charset="0"/>
                <a:cs typeface="Calibri Light" panose="020F0302020204030204" pitchFamily="34" charset="0"/>
              </a:rPr>
              <a:t>about</a:t>
            </a:r>
            <a:r>
              <a:rPr lang="es-CO" sz="3200" dirty="0">
                <a:solidFill>
                  <a:schemeClr val="tx1"/>
                </a:solidFill>
                <a:latin typeface="Calibri Light" panose="020F0302020204030204" pitchFamily="34" charset="0"/>
                <a:cs typeface="Calibri Light" panose="020F0302020204030204" pitchFamily="34" charset="0"/>
              </a:rPr>
              <a:t> </a:t>
            </a:r>
            <a:r>
              <a:rPr lang="es-CO" sz="3200" dirty="0" err="1">
                <a:solidFill>
                  <a:schemeClr val="tx1"/>
                </a:solidFill>
                <a:latin typeface="Calibri Light" panose="020F0302020204030204" pitchFamily="34" charset="0"/>
                <a:cs typeface="Calibri Light" panose="020F0302020204030204" pitchFamily="34" charset="0"/>
              </a:rPr>
              <a:t>this</a:t>
            </a:r>
            <a:r>
              <a:rPr lang="es-CO" sz="3200" dirty="0">
                <a:solidFill>
                  <a:schemeClr val="tx1"/>
                </a:solidFill>
                <a:latin typeface="Calibri Light" panose="020F0302020204030204" pitchFamily="34" charset="0"/>
                <a:cs typeface="Calibri Light" panose="020F0302020204030204" pitchFamily="34" charset="0"/>
              </a:rPr>
              <a:t> </a:t>
            </a:r>
            <a:r>
              <a:rPr lang="es-CO" sz="3200" dirty="0" err="1">
                <a:solidFill>
                  <a:schemeClr val="tx1"/>
                </a:solidFill>
                <a:latin typeface="Calibri Light" panose="020F0302020204030204" pitchFamily="34" charset="0"/>
                <a:cs typeface="Calibri Light" panose="020F0302020204030204" pitchFamily="34" charset="0"/>
              </a:rPr>
              <a:t>topic</a:t>
            </a:r>
            <a:r>
              <a:rPr lang="es-CO" sz="3200" dirty="0">
                <a:solidFill>
                  <a:schemeClr val="tx1"/>
                </a:solidFill>
                <a:latin typeface="Calibri Light" panose="020F0302020204030204" pitchFamily="34" charset="0"/>
                <a:cs typeface="Calibri Light" panose="020F0302020204030204" pitchFamily="34" charset="0"/>
              </a:rPr>
              <a:t> in </a:t>
            </a:r>
            <a:r>
              <a:rPr lang="es-CO" sz="3200" dirty="0" err="1">
                <a:solidFill>
                  <a:schemeClr val="tx1"/>
                </a:solidFill>
                <a:latin typeface="Calibri Light" panose="020F0302020204030204" pitchFamily="34" charset="0"/>
                <a:cs typeface="Calibri Light" panose="020F0302020204030204" pitchFamily="34" charset="0"/>
              </a:rPr>
              <a:t>Kahoot</a:t>
            </a:r>
            <a:r>
              <a:rPr lang="es-CO" sz="3200" dirty="0">
                <a:solidFill>
                  <a:schemeClr val="tx1"/>
                </a:solidFill>
                <a:latin typeface="Calibri Light" panose="020F0302020204030204" pitchFamily="34" charset="0"/>
                <a:cs typeface="Calibri Light" panose="020F0302020204030204" pitchFamily="34" charset="0"/>
              </a:rPr>
              <a:t>.</a:t>
            </a:r>
          </a:p>
        </p:txBody>
      </p:sp>
      <p:sp>
        <p:nvSpPr>
          <p:cNvPr id="6" name="CuadroTexto 5">
            <a:extLst>
              <a:ext uri="{FF2B5EF4-FFF2-40B4-BE49-F238E27FC236}">
                <a16:creationId xmlns:a16="http://schemas.microsoft.com/office/drawing/2014/main" id="{FCED4BCD-41D7-4087-89E6-3FFA4D7DCC48}"/>
              </a:ext>
            </a:extLst>
          </p:cNvPr>
          <p:cNvSpPr txBox="1"/>
          <p:nvPr/>
        </p:nvSpPr>
        <p:spPr>
          <a:xfrm>
            <a:off x="1485286" y="4751572"/>
            <a:ext cx="9129932" cy="646331"/>
          </a:xfrm>
          <a:prstGeom prst="rect">
            <a:avLst/>
          </a:prstGeom>
          <a:noFill/>
        </p:spPr>
        <p:txBody>
          <a:bodyPr wrap="square">
            <a:spAutoFit/>
          </a:bodyPr>
          <a:lstStyle/>
          <a:p>
            <a:pPr algn="ctr"/>
            <a:r>
              <a:rPr lang="es-CO" sz="1800" dirty="0">
                <a:latin typeface="Calibri Light" panose="020F0302020204030204" pitchFamily="34" charset="0"/>
                <a:cs typeface="Calibri Light" panose="020F0302020204030204" pitchFamily="34" charset="0"/>
                <a:hlinkClick r:id="rId4"/>
              </a:rPr>
              <a:t>https://create.kahoot.it/share/gerunds-and-infinitives/cae72393-505f-440b-b171-a248df78b4e2</a:t>
            </a:r>
            <a:endParaRPr lang="es-CO" sz="1800" dirty="0">
              <a:latin typeface="Calibri Light" panose="020F0302020204030204" pitchFamily="34" charset="0"/>
              <a:cs typeface="Calibri Light" panose="020F0302020204030204" pitchFamily="34" charset="0"/>
            </a:endParaRPr>
          </a:p>
          <a:p>
            <a:pPr algn="ctr"/>
            <a:endParaRPr lang="es-CO"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38032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7F424B82-CD8F-43D8-B75D-44CB52F63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7" y="0"/>
            <a:ext cx="12212374" cy="6858000"/>
          </a:xfrm>
          <a:prstGeom prst="rect">
            <a:avLst/>
          </a:prstGeom>
        </p:spPr>
      </p:pic>
      <p:sp>
        <p:nvSpPr>
          <p:cNvPr id="91" name="Google Shape;91;p4"/>
          <p:cNvSpPr txBox="1"/>
          <p:nvPr/>
        </p:nvSpPr>
        <p:spPr>
          <a:xfrm>
            <a:off x="1900209" y="3255983"/>
            <a:ext cx="10094843" cy="99811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7200" dirty="0">
                <a:solidFill>
                  <a:srgbClr val="3366C9"/>
                </a:solidFill>
                <a:latin typeface="Arial Black" panose="020B0A04020102020204" pitchFamily="34" charset="0"/>
                <a:ea typeface="Calibri"/>
                <a:cs typeface="Calibri"/>
                <a:sym typeface="Calibri"/>
              </a:rPr>
              <a:t>ADJECTIVES AND ADVERBS</a:t>
            </a:r>
            <a:endParaRPr sz="600" dirty="0">
              <a:solidFill>
                <a:srgbClr val="3366C9"/>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800" dirty="0">
              <a:solidFill>
                <a:srgbClr val="3366C9"/>
              </a:solidFill>
              <a:latin typeface="Calibri"/>
              <a:ea typeface="Calibri"/>
              <a:cs typeface="Calibri"/>
              <a:sym typeface="Calibri"/>
            </a:endParaRPr>
          </a:p>
        </p:txBody>
      </p:sp>
    </p:spTree>
    <p:extLst>
      <p:ext uri="{BB962C8B-B14F-4D97-AF65-F5344CB8AC3E}">
        <p14:creationId xmlns:p14="http://schemas.microsoft.com/office/powerpoint/2010/main" val="413731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7" name="Imagen 6">
            <a:extLst>
              <a:ext uri="{FF2B5EF4-FFF2-40B4-BE49-F238E27FC236}">
                <a16:creationId xmlns:a16="http://schemas.microsoft.com/office/drawing/2014/main" id="{620FC654-3CBA-412F-A699-B916B6697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72" name="Google Shape;172;p11"/>
          <p:cNvSpPr txBox="1"/>
          <p:nvPr/>
        </p:nvSpPr>
        <p:spPr>
          <a:xfrm>
            <a:off x="2075475" y="205800"/>
            <a:ext cx="77586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a:solidFill>
                <a:srgbClr val="3366C9"/>
              </a:solidFill>
              <a:latin typeface="Arial"/>
              <a:ea typeface="Arial"/>
              <a:cs typeface="Arial"/>
              <a:sym typeface="Arial"/>
            </a:endParaRPr>
          </a:p>
        </p:txBody>
      </p:sp>
      <p:graphicFrame>
        <p:nvGraphicFramePr>
          <p:cNvPr id="173" name="Google Shape;173;p11"/>
          <p:cNvGraphicFramePr/>
          <p:nvPr>
            <p:extLst>
              <p:ext uri="{D42A27DB-BD31-4B8C-83A1-F6EECF244321}">
                <p14:modId xmlns:p14="http://schemas.microsoft.com/office/powerpoint/2010/main" val="2419890709"/>
              </p:ext>
            </p:extLst>
          </p:nvPr>
        </p:nvGraphicFramePr>
        <p:xfrm>
          <a:off x="3111557" y="882912"/>
          <a:ext cx="4161442" cy="5486070"/>
        </p:xfrm>
        <a:graphic>
          <a:graphicData uri="http://schemas.openxmlformats.org/drawingml/2006/table">
            <a:tbl>
              <a:tblPr>
                <a:noFill/>
                <a:tableStyleId>{AC540839-3518-4469-960A-2541EE1295D5}</a:tableStyleId>
              </a:tblPr>
              <a:tblGrid>
                <a:gridCol w="4161442">
                  <a:extLst>
                    <a:ext uri="{9D8B030D-6E8A-4147-A177-3AD203B41FA5}">
                      <a16:colId xmlns:a16="http://schemas.microsoft.com/office/drawing/2014/main" val="20000"/>
                    </a:ext>
                  </a:extLst>
                </a:gridCol>
              </a:tblGrid>
              <a:tr h="446367">
                <a:tc>
                  <a:txBody>
                    <a:bodyPr/>
                    <a:lstStyle/>
                    <a:p>
                      <a:pPr marL="0" marR="0" lvl="0" indent="0" algn="ctr" rtl="0">
                        <a:lnSpc>
                          <a:spcPct val="100000"/>
                        </a:lnSpc>
                        <a:spcBef>
                          <a:spcPts val="0"/>
                        </a:spcBef>
                        <a:spcAft>
                          <a:spcPts val="0"/>
                        </a:spcAft>
                        <a:buClr>
                          <a:srgbClr val="000000"/>
                        </a:buClr>
                        <a:buSzPts val="2100"/>
                        <a:buFont typeface="Arial"/>
                        <a:buNone/>
                      </a:pPr>
                      <a:r>
                        <a:rPr lang="es-CO" sz="2800" b="1" i="0" u="none" strike="noStrike" cap="none" dirty="0">
                          <a:solidFill>
                            <a:srgbClr val="FF0062"/>
                          </a:solidFill>
                          <a:latin typeface="Calibri Light" panose="020F0302020204030204" pitchFamily="34" charset="0"/>
                          <a:cs typeface="Calibri Light" panose="020F0302020204030204" pitchFamily="34" charset="0"/>
                        </a:rPr>
                        <a:t>ADJECTIVES</a:t>
                      </a:r>
                      <a:endParaRPr sz="2800" b="1" i="0" u="none" strike="noStrike" cap="none" dirty="0">
                        <a:solidFill>
                          <a:srgbClr val="FF0062"/>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0"/>
                  </a:ext>
                </a:extLst>
              </a:tr>
              <a:tr h="459894">
                <a:tc>
                  <a:txBody>
                    <a:bodyPr/>
                    <a:lstStyle/>
                    <a:p>
                      <a:pPr marL="0" marR="0" lvl="0" indent="0" algn="l" rtl="0">
                        <a:lnSpc>
                          <a:spcPct val="100000"/>
                        </a:lnSpc>
                        <a:spcBef>
                          <a:spcPts val="0"/>
                        </a:spcBef>
                        <a:spcAft>
                          <a:spcPts val="0"/>
                        </a:spcAft>
                        <a:buClr>
                          <a:srgbClr val="000000"/>
                        </a:buClr>
                        <a:buSzPts val="2200"/>
                        <a:buFont typeface="Arial"/>
                        <a:buNone/>
                      </a:pPr>
                      <a:r>
                        <a:rPr lang="es-CO" sz="2000" b="1" i="0" u="none" strike="noStrike" cap="none" dirty="0">
                          <a:solidFill>
                            <a:schemeClr val="tx1"/>
                          </a:solidFill>
                          <a:latin typeface="Calibri Light" panose="020F0302020204030204" pitchFamily="34" charset="0"/>
                          <a:cs typeface="Calibri Light" panose="020F0302020204030204" pitchFamily="34" charset="0"/>
                        </a:rPr>
                        <a:t>Good</a:t>
                      </a:r>
                      <a:endParaRPr sz="20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1"/>
                  </a:ext>
                </a:extLst>
              </a:tr>
              <a:tr h="459894">
                <a:tc>
                  <a:txBody>
                    <a:bodyPr/>
                    <a:lstStyle/>
                    <a:p>
                      <a:pPr marL="0" marR="0" lvl="0" indent="0" algn="l" rtl="0">
                        <a:lnSpc>
                          <a:spcPct val="100000"/>
                        </a:lnSpc>
                        <a:spcBef>
                          <a:spcPts val="0"/>
                        </a:spcBef>
                        <a:spcAft>
                          <a:spcPts val="0"/>
                        </a:spcAft>
                        <a:buClr>
                          <a:srgbClr val="000000"/>
                        </a:buClr>
                        <a:buSzPts val="2200"/>
                        <a:buFont typeface="Arial"/>
                        <a:buNone/>
                      </a:pPr>
                      <a:r>
                        <a:rPr lang="es-CO" sz="2000" b="1" i="0" u="none" strike="noStrike" cap="none" dirty="0" err="1">
                          <a:solidFill>
                            <a:schemeClr val="tx1"/>
                          </a:solidFill>
                          <a:latin typeface="Calibri Light" panose="020F0302020204030204" pitchFamily="34" charset="0"/>
                          <a:cs typeface="Calibri Light" panose="020F0302020204030204" pitchFamily="34" charset="0"/>
                        </a:rPr>
                        <a:t>Slow</a:t>
                      </a:r>
                      <a:endParaRPr sz="20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2"/>
                  </a:ext>
                </a:extLst>
              </a:tr>
              <a:tr h="459894">
                <a:tc>
                  <a:txBody>
                    <a:bodyPr/>
                    <a:lstStyle/>
                    <a:p>
                      <a:pPr marL="0" marR="0" lvl="0" indent="0" algn="l" rtl="0">
                        <a:lnSpc>
                          <a:spcPct val="100000"/>
                        </a:lnSpc>
                        <a:spcBef>
                          <a:spcPts val="0"/>
                        </a:spcBef>
                        <a:spcAft>
                          <a:spcPts val="0"/>
                        </a:spcAft>
                        <a:buClr>
                          <a:srgbClr val="000000"/>
                        </a:buClr>
                        <a:buSzPts val="2200"/>
                        <a:buFont typeface="Arial"/>
                        <a:buNone/>
                      </a:pPr>
                      <a:r>
                        <a:rPr lang="es-CO" sz="2000" b="1" i="0" u="none" strike="noStrike" cap="none">
                          <a:solidFill>
                            <a:schemeClr val="tx1"/>
                          </a:solidFill>
                          <a:latin typeface="Calibri Light" panose="020F0302020204030204" pitchFamily="34" charset="0"/>
                          <a:cs typeface="Calibri Light" panose="020F0302020204030204" pitchFamily="34" charset="0"/>
                        </a:rPr>
                        <a:t>Careful</a:t>
                      </a:r>
                      <a:endParaRPr sz="20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3"/>
                  </a:ext>
                </a:extLst>
              </a:tr>
              <a:tr h="459894">
                <a:tc>
                  <a:txBody>
                    <a:bodyPr/>
                    <a:lstStyle/>
                    <a:p>
                      <a:pPr marL="0" marR="0" lvl="0" indent="0" algn="l" rtl="0">
                        <a:lnSpc>
                          <a:spcPct val="100000"/>
                        </a:lnSpc>
                        <a:spcBef>
                          <a:spcPts val="0"/>
                        </a:spcBef>
                        <a:spcAft>
                          <a:spcPts val="0"/>
                        </a:spcAft>
                        <a:buClr>
                          <a:srgbClr val="000000"/>
                        </a:buClr>
                        <a:buSzPts val="2200"/>
                        <a:buFont typeface="Arial"/>
                        <a:buNone/>
                      </a:pPr>
                      <a:r>
                        <a:rPr lang="es-CO" sz="2000" b="1" i="0" u="none" strike="noStrike" cap="none">
                          <a:solidFill>
                            <a:schemeClr val="tx1"/>
                          </a:solidFill>
                          <a:latin typeface="Calibri Light" panose="020F0302020204030204" pitchFamily="34" charset="0"/>
                          <a:cs typeface="Calibri Light" panose="020F0302020204030204" pitchFamily="34" charset="0"/>
                        </a:rPr>
                        <a:t>Successful</a:t>
                      </a:r>
                      <a:endParaRPr sz="20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4"/>
                  </a:ext>
                </a:extLst>
              </a:tr>
              <a:tr h="459894">
                <a:tc>
                  <a:txBody>
                    <a:bodyPr/>
                    <a:lstStyle/>
                    <a:p>
                      <a:pPr marL="0" marR="0" lvl="0" indent="0" algn="l" rtl="0">
                        <a:lnSpc>
                          <a:spcPct val="100000"/>
                        </a:lnSpc>
                        <a:spcBef>
                          <a:spcPts val="0"/>
                        </a:spcBef>
                        <a:spcAft>
                          <a:spcPts val="0"/>
                        </a:spcAft>
                        <a:buClr>
                          <a:srgbClr val="000000"/>
                        </a:buClr>
                        <a:buSzPts val="2200"/>
                        <a:buFont typeface="Arial"/>
                        <a:buNone/>
                      </a:pPr>
                      <a:r>
                        <a:rPr lang="es-CO" sz="2000" b="1" i="0" u="none" strike="noStrike" cap="none">
                          <a:solidFill>
                            <a:schemeClr val="tx1"/>
                          </a:solidFill>
                          <a:latin typeface="Calibri Light" panose="020F0302020204030204" pitchFamily="34" charset="0"/>
                          <a:cs typeface="Calibri Light" panose="020F0302020204030204" pitchFamily="34" charset="0"/>
                        </a:rPr>
                        <a:t>Bad</a:t>
                      </a:r>
                      <a:endParaRPr sz="20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5"/>
                  </a:ext>
                </a:extLst>
              </a:tr>
              <a:tr h="459894">
                <a:tc>
                  <a:txBody>
                    <a:bodyPr/>
                    <a:lstStyle/>
                    <a:p>
                      <a:pPr marL="0" marR="0" lvl="0" indent="0" algn="l" rtl="0">
                        <a:lnSpc>
                          <a:spcPct val="100000"/>
                        </a:lnSpc>
                        <a:spcBef>
                          <a:spcPts val="0"/>
                        </a:spcBef>
                        <a:spcAft>
                          <a:spcPts val="0"/>
                        </a:spcAft>
                        <a:buClr>
                          <a:srgbClr val="000000"/>
                        </a:buClr>
                        <a:buSzPts val="2200"/>
                        <a:buFont typeface="Arial"/>
                        <a:buNone/>
                      </a:pPr>
                      <a:r>
                        <a:rPr lang="es-CO" sz="2000" b="1" i="0" u="none" strike="noStrike" cap="none" dirty="0">
                          <a:solidFill>
                            <a:schemeClr val="tx1"/>
                          </a:solidFill>
                          <a:latin typeface="Calibri Light" panose="020F0302020204030204" pitchFamily="34" charset="0"/>
                          <a:cs typeface="Calibri Light" panose="020F0302020204030204" pitchFamily="34" charset="0"/>
                        </a:rPr>
                        <a:t>Loud</a:t>
                      </a:r>
                      <a:endParaRPr sz="20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6"/>
                  </a:ext>
                </a:extLst>
              </a:tr>
              <a:tr h="459894">
                <a:tc>
                  <a:txBody>
                    <a:bodyPr/>
                    <a:lstStyle/>
                    <a:p>
                      <a:pPr marL="0" marR="0" lvl="0" indent="0" algn="l" rtl="0">
                        <a:lnSpc>
                          <a:spcPct val="100000"/>
                        </a:lnSpc>
                        <a:spcBef>
                          <a:spcPts val="0"/>
                        </a:spcBef>
                        <a:spcAft>
                          <a:spcPts val="0"/>
                        </a:spcAft>
                        <a:buClr>
                          <a:srgbClr val="000000"/>
                        </a:buClr>
                        <a:buSzPts val="2200"/>
                        <a:buFont typeface="Arial"/>
                        <a:buNone/>
                      </a:pPr>
                      <a:r>
                        <a:rPr lang="es-CO" sz="2000" b="1" i="0">
                          <a:solidFill>
                            <a:schemeClr val="tx1"/>
                          </a:solidFill>
                          <a:latin typeface="Calibri Light" panose="020F0302020204030204" pitchFamily="34" charset="0"/>
                          <a:cs typeface="Calibri Light" panose="020F0302020204030204" pitchFamily="34" charset="0"/>
                        </a:rPr>
                        <a:t>Fast</a:t>
                      </a:r>
                      <a:endParaRPr sz="20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7"/>
                  </a:ext>
                </a:extLst>
              </a:tr>
              <a:tr h="459894">
                <a:tc>
                  <a:txBody>
                    <a:bodyPr/>
                    <a:lstStyle/>
                    <a:p>
                      <a:pPr marL="0" marR="0" lvl="0" indent="0" algn="l" rtl="0">
                        <a:lnSpc>
                          <a:spcPct val="100000"/>
                        </a:lnSpc>
                        <a:spcBef>
                          <a:spcPts val="0"/>
                        </a:spcBef>
                        <a:spcAft>
                          <a:spcPts val="0"/>
                        </a:spcAft>
                        <a:buClr>
                          <a:srgbClr val="000000"/>
                        </a:buClr>
                        <a:buSzPts val="2200"/>
                        <a:buFont typeface="Arial"/>
                        <a:buNone/>
                      </a:pPr>
                      <a:r>
                        <a:rPr lang="es-CO" sz="2000" b="1" i="0">
                          <a:solidFill>
                            <a:schemeClr val="tx1"/>
                          </a:solidFill>
                          <a:latin typeface="Calibri Light" panose="020F0302020204030204" pitchFamily="34" charset="0"/>
                          <a:cs typeface="Calibri Light" panose="020F0302020204030204" pitchFamily="34" charset="0"/>
                        </a:rPr>
                        <a:t>Calm</a:t>
                      </a:r>
                      <a:endParaRPr sz="20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8"/>
                  </a:ext>
                </a:extLst>
              </a:tr>
              <a:tr h="459894">
                <a:tc>
                  <a:txBody>
                    <a:bodyPr/>
                    <a:lstStyle/>
                    <a:p>
                      <a:pPr marL="0" marR="0" lvl="0" indent="0" algn="l" rtl="0">
                        <a:lnSpc>
                          <a:spcPct val="100000"/>
                        </a:lnSpc>
                        <a:spcBef>
                          <a:spcPts val="0"/>
                        </a:spcBef>
                        <a:spcAft>
                          <a:spcPts val="0"/>
                        </a:spcAft>
                        <a:buClr>
                          <a:srgbClr val="000000"/>
                        </a:buClr>
                        <a:buSzPts val="2200"/>
                        <a:buFont typeface="Arial"/>
                        <a:buNone/>
                      </a:pPr>
                      <a:r>
                        <a:rPr lang="es-CO" sz="2000" b="1" i="0">
                          <a:solidFill>
                            <a:schemeClr val="tx1"/>
                          </a:solidFill>
                          <a:latin typeface="Calibri Light" panose="020F0302020204030204" pitchFamily="34" charset="0"/>
                          <a:cs typeface="Calibri Light" panose="020F0302020204030204" pitchFamily="34" charset="0"/>
                        </a:rPr>
                        <a:t>Stressful</a:t>
                      </a:r>
                      <a:endParaRPr sz="20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9"/>
                  </a:ext>
                </a:extLst>
              </a:tr>
              <a:tr h="459894">
                <a:tc>
                  <a:txBody>
                    <a:bodyPr/>
                    <a:lstStyle/>
                    <a:p>
                      <a:pPr marL="0" marR="0" lvl="0" indent="0" algn="l" rtl="0">
                        <a:lnSpc>
                          <a:spcPct val="100000"/>
                        </a:lnSpc>
                        <a:spcBef>
                          <a:spcPts val="0"/>
                        </a:spcBef>
                        <a:spcAft>
                          <a:spcPts val="0"/>
                        </a:spcAft>
                        <a:buClr>
                          <a:srgbClr val="000000"/>
                        </a:buClr>
                        <a:buSzPts val="2200"/>
                        <a:buFont typeface="Arial"/>
                        <a:buNone/>
                      </a:pPr>
                      <a:r>
                        <a:rPr lang="es-CO" sz="2000" b="1" i="0" dirty="0">
                          <a:solidFill>
                            <a:schemeClr val="tx1"/>
                          </a:solidFill>
                          <a:latin typeface="Calibri Light" panose="020F0302020204030204" pitchFamily="34" charset="0"/>
                          <a:cs typeface="Calibri Light" panose="020F0302020204030204" pitchFamily="34" charset="0"/>
                        </a:rPr>
                        <a:t>Angry</a:t>
                      </a:r>
                      <a:endParaRPr sz="20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10"/>
                  </a:ext>
                </a:extLst>
              </a:tr>
            </a:tbl>
          </a:graphicData>
        </a:graphic>
      </p:graphicFrame>
      <p:pic>
        <p:nvPicPr>
          <p:cNvPr id="3" name="Imagen 2">
            <a:extLst>
              <a:ext uri="{FF2B5EF4-FFF2-40B4-BE49-F238E27FC236}">
                <a16:creationId xmlns:a16="http://schemas.microsoft.com/office/drawing/2014/main" id="{4AA15DC7-25B2-EC49-AD8F-E33DD584F990}"/>
              </a:ext>
            </a:extLst>
          </p:cNvPr>
          <p:cNvPicPr>
            <a:picLocks noChangeAspect="1"/>
          </p:cNvPicPr>
          <p:nvPr/>
        </p:nvPicPr>
        <p:blipFill>
          <a:blip r:embed="rId4"/>
          <a:stretch>
            <a:fillRect/>
          </a:stretch>
        </p:blipFill>
        <p:spPr>
          <a:xfrm>
            <a:off x="-927100" y="2628997"/>
            <a:ext cx="2209800" cy="1993900"/>
          </a:xfrm>
          <a:prstGeom prst="rect">
            <a:avLst/>
          </a:prstGeom>
        </p:spPr>
      </p:pic>
      <p:sp>
        <p:nvSpPr>
          <p:cNvPr id="2" name="Elipse 1">
            <a:extLst>
              <a:ext uri="{FF2B5EF4-FFF2-40B4-BE49-F238E27FC236}">
                <a16:creationId xmlns:a16="http://schemas.microsoft.com/office/drawing/2014/main" id="{9B48B328-F195-4846-996F-22491CC21319}"/>
              </a:ext>
            </a:extLst>
          </p:cNvPr>
          <p:cNvSpPr/>
          <p:nvPr/>
        </p:nvSpPr>
        <p:spPr>
          <a:xfrm>
            <a:off x="8062021" y="1513303"/>
            <a:ext cx="3692769" cy="3521904"/>
          </a:xfrm>
          <a:prstGeom prst="ellipse">
            <a:avLst/>
          </a:prstGeom>
          <a:solidFill>
            <a:srgbClr val="FF006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Google Shape;85;p1">
            <a:extLst>
              <a:ext uri="{FF2B5EF4-FFF2-40B4-BE49-F238E27FC236}">
                <a16:creationId xmlns:a16="http://schemas.microsoft.com/office/drawing/2014/main" id="{2D720158-52E5-4869-803D-DC23A6584FA7}"/>
              </a:ext>
            </a:extLst>
          </p:cNvPr>
          <p:cNvSpPr txBox="1">
            <a:spLocks/>
          </p:cNvSpPr>
          <p:nvPr/>
        </p:nvSpPr>
        <p:spPr>
          <a:xfrm>
            <a:off x="8364074" y="2734622"/>
            <a:ext cx="3125350" cy="138875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400" b="1">
                <a:solidFill>
                  <a:schemeClr val="bg1"/>
                </a:solidFill>
                <a:latin typeface="Calibri Light" panose="020F0302020204030204" pitchFamily="34" charset="0"/>
                <a:cs typeface="Calibri Light" panose="020F0302020204030204" pitchFamily="34" charset="0"/>
              </a:rPr>
              <a:t>Word that describes a noun or pronoun: person, place, thing, idea.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7" name="Imagen 6">
            <a:extLst>
              <a:ext uri="{FF2B5EF4-FFF2-40B4-BE49-F238E27FC236}">
                <a16:creationId xmlns:a16="http://schemas.microsoft.com/office/drawing/2014/main" id="{3E8CF60E-027C-4130-9CCB-C2EB913B2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79" name="Google Shape;179;p12"/>
          <p:cNvSpPr txBox="1"/>
          <p:nvPr/>
        </p:nvSpPr>
        <p:spPr>
          <a:xfrm>
            <a:off x="2075475" y="205800"/>
            <a:ext cx="77586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a:solidFill>
                <a:srgbClr val="3366C9"/>
              </a:solidFill>
              <a:latin typeface="Arial"/>
              <a:ea typeface="Arial"/>
              <a:cs typeface="Arial"/>
              <a:sym typeface="Arial"/>
            </a:endParaRPr>
          </a:p>
        </p:txBody>
      </p:sp>
      <p:graphicFrame>
        <p:nvGraphicFramePr>
          <p:cNvPr id="180" name="Google Shape;180;p12"/>
          <p:cNvGraphicFramePr/>
          <p:nvPr>
            <p:extLst>
              <p:ext uri="{D42A27DB-BD31-4B8C-83A1-F6EECF244321}">
                <p14:modId xmlns:p14="http://schemas.microsoft.com/office/powerpoint/2010/main" val="2941890731"/>
              </p:ext>
            </p:extLst>
          </p:nvPr>
        </p:nvGraphicFramePr>
        <p:xfrm>
          <a:off x="1533190" y="1508865"/>
          <a:ext cx="9125620" cy="4206030"/>
        </p:xfrm>
        <a:graphic>
          <a:graphicData uri="http://schemas.openxmlformats.org/drawingml/2006/table">
            <a:tbl>
              <a:tblPr>
                <a:noFill/>
                <a:tableStyleId>{AC540839-3518-4469-960A-2541EE1295D5}</a:tableStyleId>
              </a:tblPr>
              <a:tblGrid>
                <a:gridCol w="4562810">
                  <a:extLst>
                    <a:ext uri="{9D8B030D-6E8A-4147-A177-3AD203B41FA5}">
                      <a16:colId xmlns:a16="http://schemas.microsoft.com/office/drawing/2014/main" val="20000"/>
                    </a:ext>
                  </a:extLst>
                </a:gridCol>
                <a:gridCol w="4562810">
                  <a:extLst>
                    <a:ext uri="{9D8B030D-6E8A-4147-A177-3AD203B41FA5}">
                      <a16:colId xmlns:a16="http://schemas.microsoft.com/office/drawing/2014/main" val="20001"/>
                    </a:ext>
                  </a:extLst>
                </a:gridCol>
              </a:tblGrid>
              <a:tr h="510250">
                <a:tc>
                  <a:txBody>
                    <a:bodyPr/>
                    <a:lstStyle/>
                    <a:p>
                      <a:pPr marL="0" marR="0" lvl="0" indent="0" algn="ctr" rtl="0">
                        <a:lnSpc>
                          <a:spcPct val="100000"/>
                        </a:lnSpc>
                        <a:spcBef>
                          <a:spcPts val="0"/>
                        </a:spcBef>
                        <a:spcAft>
                          <a:spcPts val="0"/>
                        </a:spcAft>
                        <a:buClr>
                          <a:srgbClr val="000000"/>
                        </a:buClr>
                        <a:buSzPts val="2100"/>
                        <a:buFont typeface="Arial"/>
                        <a:buNone/>
                      </a:pPr>
                      <a:r>
                        <a:rPr lang="es-CO" sz="2400" b="1" i="0" u="none" strike="noStrike" cap="none" dirty="0">
                          <a:solidFill>
                            <a:srgbClr val="3366C9"/>
                          </a:solidFill>
                          <a:latin typeface="Arial Black" panose="020B0A04020102020204" pitchFamily="34" charset="0"/>
                        </a:rPr>
                        <a:t>REGULAR ADVERBS</a:t>
                      </a:r>
                      <a:endParaRPr sz="2400" b="1" i="0" u="none" strike="noStrike" cap="none" dirty="0">
                        <a:solidFill>
                          <a:srgbClr val="3366C9"/>
                        </a:solidFill>
                        <a:latin typeface="Arial Black" panose="020B0A0402010202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100"/>
                        <a:buFont typeface="Arial"/>
                        <a:buNone/>
                      </a:pPr>
                      <a:r>
                        <a:rPr lang="es-CO" sz="2400" b="1" i="0" u="none" strike="noStrike" cap="none" dirty="0">
                          <a:solidFill>
                            <a:srgbClr val="3366C9"/>
                          </a:solidFill>
                          <a:latin typeface="Arial Black" panose="020B0A04020102020204" pitchFamily="34" charset="0"/>
                        </a:rPr>
                        <a:t>IRREGULAR  ADVERBS</a:t>
                      </a:r>
                      <a:endParaRPr sz="2400" b="1" i="0" u="none" strike="noStrike" cap="none" dirty="0">
                        <a:solidFill>
                          <a:srgbClr val="3366C9"/>
                        </a:solidFill>
                        <a:latin typeface="Arial Black" panose="020B0A04020102020204" pitchFamily="34" charset="0"/>
                      </a:endParaRPr>
                    </a:p>
                  </a:txBody>
                  <a:tcPr marL="91425" marR="91425" marT="91425" marB="91425"/>
                </a:tc>
                <a:extLst>
                  <a:ext uri="{0D108BD9-81ED-4DB2-BD59-A6C34878D82A}">
                    <a16:rowId xmlns:a16="http://schemas.microsoft.com/office/drawing/2014/main" val="10000"/>
                  </a:ext>
                </a:extLst>
              </a:tr>
              <a:tr h="525725">
                <a:tc>
                  <a:txBody>
                    <a:bodyPr/>
                    <a:lstStyle/>
                    <a:p>
                      <a:pPr marL="0" marR="0" lvl="0" indent="0" algn="ctr" rtl="0">
                        <a:lnSpc>
                          <a:spcPct val="100000"/>
                        </a:lnSpc>
                        <a:spcBef>
                          <a:spcPts val="0"/>
                        </a:spcBef>
                        <a:spcAft>
                          <a:spcPts val="0"/>
                        </a:spcAft>
                        <a:buClr>
                          <a:srgbClr val="000000"/>
                        </a:buClr>
                        <a:buSzPts val="2200"/>
                        <a:buFont typeface="Arial"/>
                        <a:buNone/>
                      </a:pPr>
                      <a:r>
                        <a:rPr lang="es-CO" sz="2800" b="1" i="0" u="none" strike="noStrike" cap="none" dirty="0">
                          <a:solidFill>
                            <a:schemeClr val="tx1"/>
                          </a:solidFill>
                          <a:latin typeface="Calibri Light" panose="020F0302020204030204" pitchFamily="34" charset="0"/>
                          <a:cs typeface="Calibri Light" panose="020F0302020204030204" pitchFamily="34" charset="0"/>
                        </a:rPr>
                        <a:t>Slowly </a:t>
                      </a:r>
                      <a:endParaRPr sz="28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200"/>
                        <a:buFont typeface="Arial"/>
                        <a:buNone/>
                      </a:pPr>
                      <a:r>
                        <a:rPr lang="es-CO" sz="2800" b="1" i="0" u="none" strike="noStrike" cap="none">
                          <a:solidFill>
                            <a:schemeClr val="tx1"/>
                          </a:solidFill>
                          <a:latin typeface="Calibri Light" panose="020F0302020204030204" pitchFamily="34" charset="0"/>
                          <a:cs typeface="Calibri Light" panose="020F0302020204030204" pitchFamily="34" charset="0"/>
                        </a:rPr>
                        <a:t>Often</a:t>
                      </a:r>
                      <a:endParaRPr sz="28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1"/>
                  </a:ext>
                </a:extLst>
              </a:tr>
              <a:tr h="525725">
                <a:tc>
                  <a:txBody>
                    <a:bodyPr/>
                    <a:lstStyle/>
                    <a:p>
                      <a:pPr marL="0" marR="0" lvl="0" indent="0" algn="ctr" rtl="0">
                        <a:lnSpc>
                          <a:spcPct val="100000"/>
                        </a:lnSpc>
                        <a:spcBef>
                          <a:spcPts val="0"/>
                        </a:spcBef>
                        <a:spcAft>
                          <a:spcPts val="0"/>
                        </a:spcAft>
                        <a:buClr>
                          <a:srgbClr val="000000"/>
                        </a:buClr>
                        <a:buSzPts val="2200"/>
                        <a:buFont typeface="Arial"/>
                        <a:buNone/>
                      </a:pPr>
                      <a:r>
                        <a:rPr lang="es-CO" sz="2800" b="1" i="0" u="none" strike="noStrike" cap="none">
                          <a:solidFill>
                            <a:schemeClr val="tx1"/>
                          </a:solidFill>
                          <a:latin typeface="Calibri Light" panose="020F0302020204030204" pitchFamily="34" charset="0"/>
                          <a:cs typeface="Calibri Light" panose="020F0302020204030204" pitchFamily="34" charset="0"/>
                        </a:rPr>
                        <a:t>Stressfully</a:t>
                      </a:r>
                      <a:endParaRPr sz="28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200"/>
                        <a:buFont typeface="Arial"/>
                        <a:buNone/>
                      </a:pPr>
                      <a:r>
                        <a:rPr lang="es-CO" sz="2800" b="1" i="0" u="none" strike="noStrike" cap="none">
                          <a:solidFill>
                            <a:schemeClr val="tx1"/>
                          </a:solidFill>
                          <a:latin typeface="Calibri Light" panose="020F0302020204030204" pitchFamily="34" charset="0"/>
                          <a:cs typeface="Calibri Light" panose="020F0302020204030204" pitchFamily="34" charset="0"/>
                        </a:rPr>
                        <a:t>Fast</a:t>
                      </a:r>
                      <a:endParaRPr sz="28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2"/>
                  </a:ext>
                </a:extLst>
              </a:tr>
              <a:tr h="525725">
                <a:tc>
                  <a:txBody>
                    <a:bodyPr/>
                    <a:lstStyle/>
                    <a:p>
                      <a:pPr marL="0" marR="0" lvl="0" indent="0" algn="ctr" rtl="0">
                        <a:lnSpc>
                          <a:spcPct val="100000"/>
                        </a:lnSpc>
                        <a:spcBef>
                          <a:spcPts val="0"/>
                        </a:spcBef>
                        <a:spcAft>
                          <a:spcPts val="0"/>
                        </a:spcAft>
                        <a:buClr>
                          <a:srgbClr val="000000"/>
                        </a:buClr>
                        <a:buSzPts val="2200"/>
                        <a:buFont typeface="Arial"/>
                        <a:buNone/>
                      </a:pPr>
                      <a:r>
                        <a:rPr lang="es-CO" sz="2800" b="1" i="0" u="none" strike="noStrike" cap="none">
                          <a:solidFill>
                            <a:schemeClr val="tx1"/>
                          </a:solidFill>
                          <a:latin typeface="Calibri Light" panose="020F0302020204030204" pitchFamily="34" charset="0"/>
                          <a:cs typeface="Calibri Light" panose="020F0302020204030204" pitchFamily="34" charset="0"/>
                        </a:rPr>
                        <a:t>Carefully</a:t>
                      </a:r>
                      <a:endParaRPr sz="28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200"/>
                        <a:buFont typeface="Arial"/>
                        <a:buNone/>
                      </a:pPr>
                      <a:r>
                        <a:rPr lang="es-CO" sz="2800" b="1" i="0" u="none" strike="noStrike" cap="none" dirty="0">
                          <a:solidFill>
                            <a:schemeClr val="tx1"/>
                          </a:solidFill>
                          <a:latin typeface="Calibri Light" panose="020F0302020204030204" pitchFamily="34" charset="0"/>
                          <a:cs typeface="Calibri Light" panose="020F0302020204030204" pitchFamily="34" charset="0"/>
                        </a:rPr>
                        <a:t>Well</a:t>
                      </a:r>
                      <a:endParaRPr sz="28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3"/>
                  </a:ext>
                </a:extLst>
              </a:tr>
              <a:tr h="386600">
                <a:tc>
                  <a:txBody>
                    <a:bodyPr/>
                    <a:lstStyle/>
                    <a:p>
                      <a:pPr marL="0" marR="0" lvl="0" indent="0" algn="ctr" rtl="0">
                        <a:lnSpc>
                          <a:spcPct val="100000"/>
                        </a:lnSpc>
                        <a:spcBef>
                          <a:spcPts val="0"/>
                        </a:spcBef>
                        <a:spcAft>
                          <a:spcPts val="0"/>
                        </a:spcAft>
                        <a:buClr>
                          <a:srgbClr val="000000"/>
                        </a:buClr>
                        <a:buSzPts val="2200"/>
                        <a:buFont typeface="Arial"/>
                        <a:buNone/>
                      </a:pPr>
                      <a:r>
                        <a:rPr lang="es-CO" sz="2800" b="1" i="0" u="none" strike="noStrike" cap="none">
                          <a:solidFill>
                            <a:schemeClr val="tx1"/>
                          </a:solidFill>
                          <a:latin typeface="Calibri Light" panose="020F0302020204030204" pitchFamily="34" charset="0"/>
                          <a:cs typeface="Calibri Light" panose="020F0302020204030204" pitchFamily="34" charset="0"/>
                        </a:rPr>
                        <a:t>Regularly</a:t>
                      </a:r>
                      <a:endParaRPr sz="28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200"/>
                        <a:buFont typeface="Arial"/>
                        <a:buNone/>
                      </a:pPr>
                      <a:r>
                        <a:rPr lang="es-CO" sz="2800" b="1" i="0" u="none" strike="noStrike" cap="none" dirty="0">
                          <a:solidFill>
                            <a:schemeClr val="tx1"/>
                          </a:solidFill>
                          <a:latin typeface="Calibri Light" panose="020F0302020204030204" pitchFamily="34" charset="0"/>
                          <a:cs typeface="Calibri Light" panose="020F0302020204030204" pitchFamily="34" charset="0"/>
                        </a:rPr>
                        <a:t>badly</a:t>
                      </a:r>
                      <a:endParaRPr sz="28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4"/>
                  </a:ext>
                </a:extLst>
              </a:tr>
              <a:tr h="386600">
                <a:tc>
                  <a:txBody>
                    <a:bodyPr/>
                    <a:lstStyle/>
                    <a:p>
                      <a:pPr marL="0" marR="0" lvl="0" indent="0" algn="ctr" rtl="0">
                        <a:lnSpc>
                          <a:spcPct val="100000"/>
                        </a:lnSpc>
                        <a:spcBef>
                          <a:spcPts val="0"/>
                        </a:spcBef>
                        <a:spcAft>
                          <a:spcPts val="0"/>
                        </a:spcAft>
                        <a:buClr>
                          <a:srgbClr val="000000"/>
                        </a:buClr>
                        <a:buSzPts val="2200"/>
                        <a:buFont typeface="Arial"/>
                        <a:buNone/>
                      </a:pPr>
                      <a:r>
                        <a:rPr lang="es-CO" sz="2800" b="1" i="0" u="none" strike="noStrike" cap="none" dirty="0">
                          <a:solidFill>
                            <a:schemeClr val="tx1"/>
                          </a:solidFill>
                          <a:latin typeface="Calibri Light" panose="020F0302020204030204" pitchFamily="34" charset="0"/>
                          <a:cs typeface="Calibri Light" panose="020F0302020204030204" pitchFamily="34" charset="0"/>
                        </a:rPr>
                        <a:t>Efficiently</a:t>
                      </a:r>
                      <a:endParaRPr sz="28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80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5"/>
                  </a:ext>
                </a:extLst>
              </a:tr>
              <a:tr h="386600">
                <a:tc>
                  <a:txBody>
                    <a:bodyPr/>
                    <a:lstStyle/>
                    <a:p>
                      <a:pPr marL="0" marR="0" lvl="0" indent="0" algn="ctr" rtl="0">
                        <a:lnSpc>
                          <a:spcPct val="100000"/>
                        </a:lnSpc>
                        <a:spcBef>
                          <a:spcPts val="0"/>
                        </a:spcBef>
                        <a:spcAft>
                          <a:spcPts val="0"/>
                        </a:spcAft>
                        <a:buClr>
                          <a:srgbClr val="000000"/>
                        </a:buClr>
                        <a:buSzPts val="2200"/>
                        <a:buFont typeface="Arial"/>
                        <a:buNone/>
                      </a:pPr>
                      <a:r>
                        <a:rPr lang="es-CO" sz="2800" b="1" i="0" u="none" strike="noStrike" cap="none" dirty="0">
                          <a:solidFill>
                            <a:schemeClr val="tx1"/>
                          </a:solidFill>
                          <a:latin typeface="Calibri Light" panose="020F0302020204030204" pitchFamily="34" charset="0"/>
                          <a:cs typeface="Calibri Light" panose="020F0302020204030204" pitchFamily="34" charset="0"/>
                        </a:rPr>
                        <a:t>Loudly</a:t>
                      </a:r>
                      <a:endParaRPr sz="28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endParaRPr sz="180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6"/>
                  </a:ext>
                </a:extLst>
              </a:tr>
            </a:tbl>
          </a:graphicData>
        </a:graphic>
      </p:graphicFrame>
      <p:pic>
        <p:nvPicPr>
          <p:cNvPr id="3" name="Imagen 2">
            <a:extLst>
              <a:ext uri="{FF2B5EF4-FFF2-40B4-BE49-F238E27FC236}">
                <a16:creationId xmlns:a16="http://schemas.microsoft.com/office/drawing/2014/main" id="{7C9E1DB1-9CE3-E942-89D0-768D1EAF02D6}"/>
              </a:ext>
            </a:extLst>
          </p:cNvPr>
          <p:cNvPicPr>
            <a:picLocks noChangeAspect="1"/>
          </p:cNvPicPr>
          <p:nvPr/>
        </p:nvPicPr>
        <p:blipFill>
          <a:blip r:embed="rId4"/>
          <a:stretch>
            <a:fillRect/>
          </a:stretch>
        </p:blipFill>
        <p:spPr>
          <a:xfrm rot="521839">
            <a:off x="9411685" y="3938456"/>
            <a:ext cx="1855004" cy="224027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2174895"/>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cs typeface="Calibri"/>
                <a:sym typeface="Calibri"/>
              </a:rPr>
              <a:t>LET’S PRACTICE</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1" y="3316082"/>
            <a:ext cx="10094843" cy="10976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a:solidFill>
                  <a:schemeClr val="tx1"/>
                </a:solidFill>
                <a:latin typeface="Calibri Light" panose="020F0302020204030204" pitchFamily="34" charset="0"/>
                <a:cs typeface="Calibri Light" panose="020F0302020204030204" pitchFamily="34" charset="0"/>
              </a:rPr>
              <a:t>Complete the chart with the correct adverb or adjective that is missing. </a:t>
            </a:r>
          </a:p>
        </p:txBody>
      </p:sp>
    </p:spTree>
    <p:extLst>
      <p:ext uri="{BB962C8B-B14F-4D97-AF65-F5344CB8AC3E}">
        <p14:creationId xmlns:p14="http://schemas.microsoft.com/office/powerpoint/2010/main" val="1806719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 name="Imagen 3">
            <a:extLst>
              <a:ext uri="{FF2B5EF4-FFF2-40B4-BE49-F238E27FC236}">
                <a16:creationId xmlns:a16="http://schemas.microsoft.com/office/drawing/2014/main" id="{1C0421FA-42E0-42BD-8ABB-0532FA53E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84" name="Google Shape;84;p1"/>
          <p:cNvSpPr txBox="1">
            <a:spLocks noGrp="1"/>
          </p:cNvSpPr>
          <p:nvPr>
            <p:ph type="ctrTitle"/>
          </p:nvPr>
        </p:nvSpPr>
        <p:spPr>
          <a:xfrm>
            <a:off x="786595" y="2547326"/>
            <a:ext cx="10527323" cy="1636223"/>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dk1"/>
              </a:buClr>
              <a:buSzPct val="100000"/>
              <a:buFont typeface="Calibri"/>
              <a:buNone/>
            </a:pPr>
            <a:r>
              <a:rPr lang="en-US" sz="6600" dirty="0">
                <a:solidFill>
                  <a:srgbClr val="5700FE"/>
                </a:solidFill>
                <a:latin typeface="Arial Black" panose="020B0A04020102020204" pitchFamily="34" charset="0"/>
              </a:rPr>
              <a:t>PROGRAMMING OR NOT TO PROGRAM?</a:t>
            </a:r>
            <a:endParaRPr sz="4400" dirty="0">
              <a:solidFill>
                <a:srgbClr val="5700FE"/>
              </a:solidFill>
              <a:latin typeface="Arial Black" panose="020B0A04020102020204" pitchFamily="34" charset="0"/>
            </a:endParaRPr>
          </a:p>
        </p:txBody>
      </p:sp>
      <p:sp>
        <p:nvSpPr>
          <p:cNvPr id="85" name="Google Shape;85;p1"/>
          <p:cNvSpPr txBox="1">
            <a:spLocks noGrp="1"/>
          </p:cNvSpPr>
          <p:nvPr>
            <p:ph type="subTitle" idx="1"/>
          </p:nvPr>
        </p:nvSpPr>
        <p:spPr>
          <a:xfrm>
            <a:off x="3810000" y="4389830"/>
            <a:ext cx="4572000" cy="66047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None/>
            </a:pPr>
            <a:r>
              <a:rPr lang="en-US" sz="3200" b="1" dirty="0">
                <a:latin typeface="Calibri Light" panose="020F0302020204030204" pitchFamily="34" charset="0"/>
                <a:cs typeface="Calibri Light" panose="020F0302020204030204" pitchFamily="34" charset="0"/>
              </a:rPr>
              <a:t>UNIT 5 | CYCLE 2</a:t>
            </a:r>
            <a:endParaRPr sz="1400" b="1" dirty="0">
              <a:latin typeface="Calibri Light" panose="020F0302020204030204" pitchFamily="34" charset="0"/>
              <a:cs typeface="Calibri Light" panose="020F03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7" name="Imagen 6">
            <a:extLst>
              <a:ext uri="{FF2B5EF4-FFF2-40B4-BE49-F238E27FC236}">
                <a16:creationId xmlns:a16="http://schemas.microsoft.com/office/drawing/2014/main" id="{A13041E4-08A9-4E92-B55F-1F0DEB18D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26" name="Google Shape;126;p5"/>
          <p:cNvSpPr txBox="1"/>
          <p:nvPr/>
        </p:nvSpPr>
        <p:spPr>
          <a:xfrm>
            <a:off x="1056225" y="644529"/>
            <a:ext cx="9988061"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ACTIVITY</a:t>
            </a:r>
            <a:endParaRPr sz="4400" b="1" u="none" strike="noStrike" cap="none" dirty="0">
              <a:solidFill>
                <a:srgbClr val="3366C9"/>
              </a:solidFill>
              <a:latin typeface="Arial Black" panose="020B0A04020102020204" pitchFamily="34" charset="0"/>
              <a:ea typeface="Calibri"/>
              <a:cs typeface="Calibri"/>
              <a:sym typeface="Calibri"/>
            </a:endParaRPr>
          </a:p>
        </p:txBody>
      </p:sp>
      <p:graphicFrame>
        <p:nvGraphicFramePr>
          <p:cNvPr id="2" name="Tabla 1">
            <a:extLst>
              <a:ext uri="{FF2B5EF4-FFF2-40B4-BE49-F238E27FC236}">
                <a16:creationId xmlns:a16="http://schemas.microsoft.com/office/drawing/2014/main" id="{B0BA9BDD-C5EA-482E-96CF-3713764441D6}"/>
              </a:ext>
            </a:extLst>
          </p:cNvPr>
          <p:cNvGraphicFramePr>
            <a:graphicFrameLocks noGrp="1"/>
          </p:cNvGraphicFramePr>
          <p:nvPr>
            <p:extLst>
              <p:ext uri="{D42A27DB-BD31-4B8C-83A1-F6EECF244321}">
                <p14:modId xmlns:p14="http://schemas.microsoft.com/office/powerpoint/2010/main" val="3609887090"/>
              </p:ext>
            </p:extLst>
          </p:nvPr>
        </p:nvGraphicFramePr>
        <p:xfrm>
          <a:off x="1668169" y="1644954"/>
          <a:ext cx="8474638" cy="4678299"/>
        </p:xfrm>
        <a:graphic>
          <a:graphicData uri="http://schemas.openxmlformats.org/drawingml/2006/table">
            <a:tbl>
              <a:tblPr>
                <a:tableStyleId>{5940675A-B579-460E-94D1-54222C63F5DA}</a:tableStyleId>
              </a:tblPr>
              <a:tblGrid>
                <a:gridCol w="4237319">
                  <a:extLst>
                    <a:ext uri="{9D8B030D-6E8A-4147-A177-3AD203B41FA5}">
                      <a16:colId xmlns:a16="http://schemas.microsoft.com/office/drawing/2014/main" val="1164095307"/>
                    </a:ext>
                  </a:extLst>
                </a:gridCol>
                <a:gridCol w="4237319">
                  <a:extLst>
                    <a:ext uri="{9D8B030D-6E8A-4147-A177-3AD203B41FA5}">
                      <a16:colId xmlns:a16="http://schemas.microsoft.com/office/drawing/2014/main" val="173295925"/>
                    </a:ext>
                  </a:extLst>
                </a:gridCol>
              </a:tblGrid>
              <a:tr h="0">
                <a:tc>
                  <a:txBody>
                    <a:bodyPr/>
                    <a:lstStyle/>
                    <a:p>
                      <a:pPr algn="ctr">
                        <a:lnSpc>
                          <a:spcPct val="115000"/>
                        </a:lnSpc>
                      </a:pPr>
                      <a:r>
                        <a:rPr lang="es-ES" sz="2000" b="1">
                          <a:solidFill>
                            <a:srgbClr val="3366C9"/>
                          </a:solidFill>
                          <a:effectLst/>
                          <a:latin typeface="Arial Black" panose="020B0A04020102020204" pitchFamily="34" charset="0"/>
                        </a:rPr>
                        <a:t>ADJECTIVES</a:t>
                      </a:r>
                      <a:endParaRPr lang="es-CO" sz="2000" b="1">
                        <a:solidFill>
                          <a:srgbClr val="3366C9"/>
                        </a:solidFill>
                        <a:effectLst/>
                        <a:latin typeface="Arial Black" panose="020B0A04020102020204" pitchFamily="34" charset="0"/>
                        <a:ea typeface="Arial" panose="020B0604020202020204" pitchFamily="34" charset="0"/>
                        <a:cs typeface="Calibri Light" panose="020F0302020204030204" pitchFamily="34" charset="0"/>
                      </a:endParaRPr>
                    </a:p>
                  </a:txBody>
                  <a:tcPr marL="63500" marR="63500" marT="63500" marB="63500"/>
                </a:tc>
                <a:tc>
                  <a:txBody>
                    <a:bodyPr/>
                    <a:lstStyle/>
                    <a:p>
                      <a:pPr algn="ctr">
                        <a:lnSpc>
                          <a:spcPct val="115000"/>
                        </a:lnSpc>
                      </a:pPr>
                      <a:r>
                        <a:rPr lang="es-ES" sz="2000" b="1" dirty="0">
                          <a:solidFill>
                            <a:srgbClr val="3366C9"/>
                          </a:solidFill>
                          <a:effectLst/>
                          <a:latin typeface="Arial Black" panose="020B0A04020102020204" pitchFamily="34" charset="0"/>
                        </a:rPr>
                        <a:t>ADVERBS</a:t>
                      </a:r>
                      <a:endParaRPr lang="es-CO" sz="2000" b="1" dirty="0">
                        <a:solidFill>
                          <a:srgbClr val="3366C9"/>
                        </a:solidFill>
                        <a:effectLst/>
                        <a:latin typeface="Arial Black" panose="020B0A04020102020204" pitchFamily="34" charset="0"/>
                        <a:ea typeface="Arial" panose="020B0604020202020204" pitchFamily="34" charset="0"/>
                        <a:cs typeface="Calibri Light" panose="020F0302020204030204" pitchFamily="34" charset="0"/>
                      </a:endParaRPr>
                    </a:p>
                  </a:txBody>
                  <a:tcPr marL="63500" marR="63500" marT="63500" marB="63500"/>
                </a:tc>
                <a:extLst>
                  <a:ext uri="{0D108BD9-81ED-4DB2-BD59-A6C34878D82A}">
                    <a16:rowId xmlns:a16="http://schemas.microsoft.com/office/drawing/2014/main" val="3844288656"/>
                  </a:ext>
                </a:extLst>
              </a:tr>
              <a:tr h="0">
                <a:tc>
                  <a:txBody>
                    <a:bodyPr/>
                    <a:lstStyle/>
                    <a:p>
                      <a:pPr algn="ctr">
                        <a:lnSpc>
                          <a:spcPct val="115000"/>
                        </a:lnSpc>
                      </a:pPr>
                      <a:r>
                        <a:rPr lang="es-ES" sz="1800">
                          <a:effectLst/>
                        </a:rPr>
                        <a:t> </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tc>
                  <a:txBody>
                    <a:bodyPr/>
                    <a:lstStyle/>
                    <a:p>
                      <a:pPr algn="ctr">
                        <a:lnSpc>
                          <a:spcPct val="115000"/>
                        </a:lnSpc>
                      </a:pPr>
                      <a:r>
                        <a:rPr lang="es-ES" sz="1800">
                          <a:effectLst/>
                        </a:rPr>
                        <a:t>Extremely</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extLst>
                  <a:ext uri="{0D108BD9-81ED-4DB2-BD59-A6C34878D82A}">
                    <a16:rowId xmlns:a16="http://schemas.microsoft.com/office/drawing/2014/main" val="2906512597"/>
                  </a:ext>
                </a:extLst>
              </a:tr>
              <a:tr h="0">
                <a:tc>
                  <a:txBody>
                    <a:bodyPr/>
                    <a:lstStyle/>
                    <a:p>
                      <a:pPr algn="ctr">
                        <a:lnSpc>
                          <a:spcPct val="115000"/>
                        </a:lnSpc>
                      </a:pPr>
                      <a:r>
                        <a:rPr lang="es-ES" sz="1800">
                          <a:effectLst/>
                        </a:rPr>
                        <a:t>Fair</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tc>
                  <a:txBody>
                    <a:bodyPr/>
                    <a:lstStyle/>
                    <a:p>
                      <a:pPr algn="ctr">
                        <a:lnSpc>
                          <a:spcPct val="115000"/>
                        </a:lnSpc>
                      </a:pPr>
                      <a:r>
                        <a:rPr lang="es-ES" sz="1800">
                          <a:effectLst/>
                        </a:rPr>
                        <a:t> </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extLst>
                  <a:ext uri="{0D108BD9-81ED-4DB2-BD59-A6C34878D82A}">
                    <a16:rowId xmlns:a16="http://schemas.microsoft.com/office/drawing/2014/main" val="496745639"/>
                  </a:ext>
                </a:extLst>
              </a:tr>
              <a:tr h="0">
                <a:tc>
                  <a:txBody>
                    <a:bodyPr/>
                    <a:lstStyle/>
                    <a:p>
                      <a:pPr algn="ctr">
                        <a:lnSpc>
                          <a:spcPct val="115000"/>
                        </a:lnSpc>
                      </a:pPr>
                      <a:r>
                        <a:rPr lang="es-ES" sz="1800">
                          <a:effectLst/>
                        </a:rPr>
                        <a:t>Fast</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tc>
                  <a:txBody>
                    <a:bodyPr/>
                    <a:lstStyle/>
                    <a:p>
                      <a:pPr algn="ctr">
                        <a:lnSpc>
                          <a:spcPct val="115000"/>
                        </a:lnSpc>
                      </a:pPr>
                      <a:r>
                        <a:rPr lang="es-ES" sz="1800">
                          <a:effectLst/>
                        </a:rPr>
                        <a:t> </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extLst>
                  <a:ext uri="{0D108BD9-81ED-4DB2-BD59-A6C34878D82A}">
                    <a16:rowId xmlns:a16="http://schemas.microsoft.com/office/drawing/2014/main" val="2405776104"/>
                  </a:ext>
                </a:extLst>
              </a:tr>
              <a:tr h="0">
                <a:tc>
                  <a:txBody>
                    <a:bodyPr/>
                    <a:lstStyle/>
                    <a:p>
                      <a:pPr algn="ctr">
                        <a:lnSpc>
                          <a:spcPct val="115000"/>
                        </a:lnSpc>
                      </a:pPr>
                      <a:r>
                        <a:rPr lang="es-ES" sz="1800">
                          <a:effectLst/>
                        </a:rPr>
                        <a:t> </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tc>
                  <a:txBody>
                    <a:bodyPr/>
                    <a:lstStyle/>
                    <a:p>
                      <a:pPr algn="ctr">
                        <a:lnSpc>
                          <a:spcPct val="115000"/>
                        </a:lnSpc>
                      </a:pPr>
                      <a:r>
                        <a:rPr lang="es-ES" sz="1800">
                          <a:effectLst/>
                        </a:rPr>
                        <a:t>Camly</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extLst>
                  <a:ext uri="{0D108BD9-81ED-4DB2-BD59-A6C34878D82A}">
                    <a16:rowId xmlns:a16="http://schemas.microsoft.com/office/drawing/2014/main" val="2157403009"/>
                  </a:ext>
                </a:extLst>
              </a:tr>
              <a:tr h="0">
                <a:tc>
                  <a:txBody>
                    <a:bodyPr/>
                    <a:lstStyle/>
                    <a:p>
                      <a:pPr algn="ctr">
                        <a:lnSpc>
                          <a:spcPct val="115000"/>
                        </a:lnSpc>
                      </a:pPr>
                      <a:r>
                        <a:rPr lang="es-ES" sz="1800">
                          <a:effectLst/>
                        </a:rPr>
                        <a:t>Careful</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tc>
                  <a:txBody>
                    <a:bodyPr/>
                    <a:lstStyle/>
                    <a:p>
                      <a:pPr algn="ctr">
                        <a:lnSpc>
                          <a:spcPct val="115000"/>
                        </a:lnSpc>
                      </a:pPr>
                      <a:r>
                        <a:rPr lang="es-ES" sz="1800">
                          <a:effectLst/>
                        </a:rPr>
                        <a:t> </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extLst>
                  <a:ext uri="{0D108BD9-81ED-4DB2-BD59-A6C34878D82A}">
                    <a16:rowId xmlns:a16="http://schemas.microsoft.com/office/drawing/2014/main" val="2193008209"/>
                  </a:ext>
                </a:extLst>
              </a:tr>
              <a:tr h="0">
                <a:tc>
                  <a:txBody>
                    <a:bodyPr/>
                    <a:lstStyle/>
                    <a:p>
                      <a:pPr algn="ctr">
                        <a:lnSpc>
                          <a:spcPct val="115000"/>
                        </a:lnSpc>
                      </a:pPr>
                      <a:r>
                        <a:rPr lang="es-ES" sz="1800">
                          <a:effectLst/>
                        </a:rPr>
                        <a:t> </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tc>
                  <a:txBody>
                    <a:bodyPr/>
                    <a:lstStyle/>
                    <a:p>
                      <a:pPr algn="ctr">
                        <a:lnSpc>
                          <a:spcPct val="115000"/>
                        </a:lnSpc>
                      </a:pPr>
                      <a:r>
                        <a:rPr lang="es-ES" sz="1800">
                          <a:effectLst/>
                        </a:rPr>
                        <a:t>Incredibly</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extLst>
                  <a:ext uri="{0D108BD9-81ED-4DB2-BD59-A6C34878D82A}">
                    <a16:rowId xmlns:a16="http://schemas.microsoft.com/office/drawing/2014/main" val="2819545047"/>
                  </a:ext>
                </a:extLst>
              </a:tr>
              <a:tr h="0">
                <a:tc>
                  <a:txBody>
                    <a:bodyPr/>
                    <a:lstStyle/>
                    <a:p>
                      <a:pPr algn="ctr">
                        <a:lnSpc>
                          <a:spcPct val="115000"/>
                        </a:lnSpc>
                      </a:pPr>
                      <a:r>
                        <a:rPr lang="es-ES" sz="1800">
                          <a:effectLst/>
                        </a:rPr>
                        <a:t>Terrible</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tc>
                  <a:txBody>
                    <a:bodyPr/>
                    <a:lstStyle/>
                    <a:p>
                      <a:pPr algn="ctr">
                        <a:lnSpc>
                          <a:spcPct val="115000"/>
                        </a:lnSpc>
                      </a:pPr>
                      <a:r>
                        <a:rPr lang="es-ES" sz="1800">
                          <a:effectLst/>
                        </a:rPr>
                        <a:t> </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extLst>
                  <a:ext uri="{0D108BD9-81ED-4DB2-BD59-A6C34878D82A}">
                    <a16:rowId xmlns:a16="http://schemas.microsoft.com/office/drawing/2014/main" val="3566611361"/>
                  </a:ext>
                </a:extLst>
              </a:tr>
              <a:tr h="0">
                <a:tc>
                  <a:txBody>
                    <a:bodyPr/>
                    <a:lstStyle/>
                    <a:p>
                      <a:pPr algn="ctr">
                        <a:lnSpc>
                          <a:spcPct val="115000"/>
                        </a:lnSpc>
                      </a:pPr>
                      <a:r>
                        <a:rPr lang="es-ES" sz="1800">
                          <a:effectLst/>
                        </a:rPr>
                        <a:t> </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tc>
                  <a:txBody>
                    <a:bodyPr/>
                    <a:lstStyle/>
                    <a:p>
                      <a:pPr algn="ctr">
                        <a:lnSpc>
                          <a:spcPct val="115000"/>
                        </a:lnSpc>
                      </a:pPr>
                      <a:r>
                        <a:rPr lang="es-ES" sz="1800">
                          <a:effectLst/>
                        </a:rPr>
                        <a:t>slowly</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extLst>
                  <a:ext uri="{0D108BD9-81ED-4DB2-BD59-A6C34878D82A}">
                    <a16:rowId xmlns:a16="http://schemas.microsoft.com/office/drawing/2014/main" val="3781991778"/>
                  </a:ext>
                </a:extLst>
              </a:tr>
              <a:tr h="0">
                <a:tc>
                  <a:txBody>
                    <a:bodyPr/>
                    <a:lstStyle/>
                    <a:p>
                      <a:pPr algn="ctr">
                        <a:lnSpc>
                          <a:spcPct val="115000"/>
                        </a:lnSpc>
                      </a:pPr>
                      <a:r>
                        <a:rPr lang="es-ES" sz="1800">
                          <a:effectLst/>
                        </a:rPr>
                        <a:t>quick</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tc>
                  <a:txBody>
                    <a:bodyPr/>
                    <a:lstStyle/>
                    <a:p>
                      <a:pPr algn="ctr">
                        <a:lnSpc>
                          <a:spcPct val="115000"/>
                        </a:lnSpc>
                      </a:pPr>
                      <a:r>
                        <a:rPr lang="es-ES" sz="1800">
                          <a:effectLst/>
                        </a:rPr>
                        <a:t> </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extLst>
                  <a:ext uri="{0D108BD9-81ED-4DB2-BD59-A6C34878D82A}">
                    <a16:rowId xmlns:a16="http://schemas.microsoft.com/office/drawing/2014/main" val="2347336346"/>
                  </a:ext>
                </a:extLst>
              </a:tr>
              <a:tr h="0">
                <a:tc>
                  <a:txBody>
                    <a:bodyPr/>
                    <a:lstStyle/>
                    <a:p>
                      <a:pPr algn="ctr">
                        <a:lnSpc>
                          <a:spcPct val="115000"/>
                        </a:lnSpc>
                      </a:pPr>
                      <a:r>
                        <a:rPr lang="es-ES" sz="1800">
                          <a:effectLst/>
                        </a:rPr>
                        <a:t>successful</a:t>
                      </a:r>
                      <a:endParaRPr lang="es-CO" sz="180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tc>
                  <a:txBody>
                    <a:bodyPr/>
                    <a:lstStyle/>
                    <a:p>
                      <a:pPr algn="ctr">
                        <a:lnSpc>
                          <a:spcPct val="115000"/>
                        </a:lnSpc>
                      </a:pPr>
                      <a:r>
                        <a:rPr lang="es-ES" sz="1800" dirty="0">
                          <a:effectLst/>
                        </a:rPr>
                        <a:t> </a:t>
                      </a:r>
                      <a:endParaRPr lang="es-CO" sz="1800" dirty="0">
                        <a:effectLst/>
                        <a:latin typeface="Calibri Light" panose="020F0302020204030204" pitchFamily="34" charset="0"/>
                        <a:ea typeface="Arial" panose="020B0604020202020204" pitchFamily="34" charset="0"/>
                        <a:cs typeface="Calibri Light" panose="020F0302020204030204" pitchFamily="34" charset="0"/>
                      </a:endParaRPr>
                    </a:p>
                  </a:txBody>
                  <a:tcPr marL="63500" marR="63500" marT="63500" marB="63500"/>
                </a:tc>
                <a:extLst>
                  <a:ext uri="{0D108BD9-81ED-4DB2-BD59-A6C34878D82A}">
                    <a16:rowId xmlns:a16="http://schemas.microsoft.com/office/drawing/2014/main" val="1664283977"/>
                  </a:ext>
                </a:extLst>
              </a:tr>
            </a:tbl>
          </a:graphicData>
        </a:graphic>
      </p:graphicFrame>
    </p:spTree>
    <p:extLst>
      <p:ext uri="{BB962C8B-B14F-4D97-AF65-F5344CB8AC3E}">
        <p14:creationId xmlns:p14="http://schemas.microsoft.com/office/powerpoint/2010/main" val="2207754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1471510"/>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5400" dirty="0">
                <a:solidFill>
                  <a:srgbClr val="5700FE"/>
                </a:solidFill>
                <a:latin typeface="Arial Black" panose="020B0A04020102020204" pitchFamily="34" charset="0"/>
                <a:cs typeface="Calibri"/>
                <a:sym typeface="Calibri"/>
              </a:rPr>
              <a:t>ADJECTIVES | ADVERBS </a:t>
            </a:r>
            <a:endParaRPr sz="3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787790" y="2805068"/>
            <a:ext cx="4079631" cy="2581422"/>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70000"/>
              </a:lnSpc>
              <a:buClr>
                <a:schemeClr val="dk1"/>
              </a:buClr>
              <a:buSzPts val="4800"/>
            </a:pPr>
            <a:r>
              <a:rPr lang="en-US" sz="4000" b="1" dirty="0">
                <a:solidFill>
                  <a:schemeClr val="tx1"/>
                </a:solidFill>
                <a:latin typeface="Calibri Light" panose="020F0302020204030204" pitchFamily="34" charset="0"/>
                <a:cs typeface="Calibri Light" panose="020F0302020204030204" pitchFamily="34" charset="0"/>
              </a:rPr>
              <a:t>This apple is </a:t>
            </a:r>
            <a:r>
              <a:rPr lang="en-US" sz="4000" b="1" dirty="0">
                <a:solidFill>
                  <a:srgbClr val="FF0061"/>
                </a:solidFill>
                <a:latin typeface="Calibri Light" panose="020F0302020204030204" pitchFamily="34" charset="0"/>
                <a:cs typeface="Calibri Light" panose="020F0302020204030204" pitchFamily="34" charset="0"/>
              </a:rPr>
              <a:t>bad.</a:t>
            </a:r>
          </a:p>
          <a:p>
            <a:pPr>
              <a:lnSpc>
                <a:spcPct val="170000"/>
              </a:lnSpc>
              <a:buClr>
                <a:schemeClr val="dk1"/>
              </a:buClr>
              <a:buSzPts val="4800"/>
            </a:pPr>
            <a:r>
              <a:rPr lang="en-US" sz="4000" b="1" dirty="0">
                <a:solidFill>
                  <a:schemeClr val="tx1"/>
                </a:solidFill>
                <a:latin typeface="Calibri Light" panose="020F0302020204030204" pitchFamily="34" charset="0"/>
                <a:cs typeface="Calibri Light" panose="020F0302020204030204" pitchFamily="34" charset="0"/>
              </a:rPr>
              <a:t>A cheetah is </a:t>
            </a:r>
            <a:r>
              <a:rPr lang="en-US" sz="4000" b="1" dirty="0">
                <a:solidFill>
                  <a:srgbClr val="FF0061"/>
                </a:solidFill>
                <a:latin typeface="Calibri Light" panose="020F0302020204030204" pitchFamily="34" charset="0"/>
                <a:cs typeface="Calibri Light" panose="020F0302020204030204" pitchFamily="34" charset="0"/>
              </a:rPr>
              <a:t>quick</a:t>
            </a:r>
            <a:r>
              <a:rPr lang="en-US" sz="4000" b="1" dirty="0">
                <a:solidFill>
                  <a:schemeClr val="tx1"/>
                </a:solidFill>
                <a:latin typeface="Calibri Light" panose="020F0302020204030204" pitchFamily="34" charset="0"/>
                <a:cs typeface="Calibri Light" panose="020F0302020204030204" pitchFamily="34" charset="0"/>
              </a:rPr>
              <a:t>. </a:t>
            </a:r>
          </a:p>
          <a:p>
            <a:pPr>
              <a:lnSpc>
                <a:spcPct val="170000"/>
              </a:lnSpc>
              <a:buClr>
                <a:schemeClr val="dk1"/>
              </a:buClr>
              <a:buSzPts val="4800"/>
            </a:pPr>
            <a:r>
              <a:rPr lang="en-US" sz="4000" b="1" dirty="0">
                <a:solidFill>
                  <a:schemeClr val="tx1"/>
                </a:solidFill>
                <a:latin typeface="Calibri Light" panose="020F0302020204030204" pitchFamily="34" charset="0"/>
                <a:cs typeface="Calibri Light" panose="020F0302020204030204" pitchFamily="34" charset="0"/>
              </a:rPr>
              <a:t>This music is </a:t>
            </a:r>
            <a:r>
              <a:rPr lang="en-US" sz="4000" b="1" dirty="0">
                <a:solidFill>
                  <a:srgbClr val="FF0061"/>
                </a:solidFill>
                <a:latin typeface="Calibri Light" panose="020F0302020204030204" pitchFamily="34" charset="0"/>
                <a:cs typeface="Calibri Light" panose="020F0302020204030204" pitchFamily="34" charset="0"/>
              </a:rPr>
              <a:t>good</a:t>
            </a:r>
            <a:r>
              <a:rPr lang="en-US" sz="4000" b="1" dirty="0">
                <a:solidFill>
                  <a:schemeClr val="tx1"/>
                </a:solidFill>
                <a:latin typeface="Calibri Light" panose="020F0302020204030204" pitchFamily="34" charset="0"/>
                <a:cs typeface="Calibri Light" panose="020F0302020204030204" pitchFamily="34" charset="0"/>
              </a:rPr>
              <a:t>. </a:t>
            </a:r>
          </a:p>
        </p:txBody>
      </p:sp>
      <p:sp>
        <p:nvSpPr>
          <p:cNvPr id="6" name="Google Shape;85;p1">
            <a:extLst>
              <a:ext uri="{FF2B5EF4-FFF2-40B4-BE49-F238E27FC236}">
                <a16:creationId xmlns:a16="http://schemas.microsoft.com/office/drawing/2014/main" id="{3339E155-5FA1-49E8-AAFB-BEF587E5D569}"/>
              </a:ext>
            </a:extLst>
          </p:cNvPr>
          <p:cNvSpPr txBox="1">
            <a:spLocks/>
          </p:cNvSpPr>
          <p:nvPr/>
        </p:nvSpPr>
        <p:spPr>
          <a:xfrm>
            <a:off x="7324579" y="2829423"/>
            <a:ext cx="4079631" cy="2581422"/>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70000"/>
              </a:lnSpc>
              <a:buClr>
                <a:schemeClr val="dk1"/>
              </a:buClr>
              <a:buSzPts val="4800"/>
            </a:pPr>
            <a:r>
              <a:rPr lang="en-US" sz="4000" b="1" dirty="0">
                <a:solidFill>
                  <a:schemeClr val="tx1"/>
                </a:solidFill>
                <a:latin typeface="Calibri Light" panose="020F0302020204030204" pitchFamily="34" charset="0"/>
                <a:cs typeface="Calibri Light" panose="020F0302020204030204" pitchFamily="34" charset="0"/>
              </a:rPr>
              <a:t>He dances </a:t>
            </a:r>
            <a:r>
              <a:rPr lang="en-US" sz="4000" b="1" dirty="0">
                <a:solidFill>
                  <a:srgbClr val="FF0061"/>
                </a:solidFill>
                <a:latin typeface="Calibri Light" panose="020F0302020204030204" pitchFamily="34" charset="0"/>
                <a:cs typeface="Calibri Light" panose="020F0302020204030204" pitchFamily="34" charset="0"/>
              </a:rPr>
              <a:t>badly.</a:t>
            </a:r>
          </a:p>
          <a:p>
            <a:pPr>
              <a:lnSpc>
                <a:spcPct val="170000"/>
              </a:lnSpc>
              <a:buClr>
                <a:schemeClr val="dk1"/>
              </a:buClr>
              <a:buSzPts val="4800"/>
            </a:pPr>
            <a:r>
              <a:rPr lang="en-US" sz="4000" b="1" dirty="0">
                <a:solidFill>
                  <a:schemeClr val="tx1"/>
                </a:solidFill>
                <a:latin typeface="Calibri Light" panose="020F0302020204030204" pitchFamily="34" charset="0"/>
                <a:cs typeface="Calibri Light" panose="020F0302020204030204" pitchFamily="34" charset="0"/>
              </a:rPr>
              <a:t>She runs </a:t>
            </a:r>
            <a:r>
              <a:rPr lang="en-US" sz="4000" b="1" dirty="0">
                <a:solidFill>
                  <a:srgbClr val="FF0061"/>
                </a:solidFill>
                <a:latin typeface="Calibri Light" panose="020F0302020204030204" pitchFamily="34" charset="0"/>
                <a:cs typeface="Calibri Light" panose="020F0302020204030204" pitchFamily="34" charset="0"/>
              </a:rPr>
              <a:t>quickly</a:t>
            </a:r>
            <a:r>
              <a:rPr lang="en-US" sz="4000" b="1" dirty="0">
                <a:solidFill>
                  <a:schemeClr val="tx1"/>
                </a:solidFill>
                <a:latin typeface="Calibri Light" panose="020F0302020204030204" pitchFamily="34" charset="0"/>
                <a:cs typeface="Calibri Light" panose="020F0302020204030204" pitchFamily="34" charset="0"/>
              </a:rPr>
              <a:t>. </a:t>
            </a:r>
          </a:p>
          <a:p>
            <a:pPr>
              <a:lnSpc>
                <a:spcPct val="170000"/>
              </a:lnSpc>
              <a:buClr>
                <a:schemeClr val="dk1"/>
              </a:buClr>
              <a:buSzPts val="4800"/>
            </a:pPr>
            <a:r>
              <a:rPr lang="en-US" sz="4000" b="1" dirty="0">
                <a:solidFill>
                  <a:schemeClr val="tx1"/>
                </a:solidFill>
                <a:latin typeface="Calibri Light" panose="020F0302020204030204" pitchFamily="34" charset="0"/>
                <a:cs typeface="Calibri Light" panose="020F0302020204030204" pitchFamily="34" charset="0"/>
              </a:rPr>
              <a:t>He plays football </a:t>
            </a:r>
            <a:r>
              <a:rPr lang="en-US" sz="4000" b="1" dirty="0">
                <a:solidFill>
                  <a:srgbClr val="FF0061"/>
                </a:solidFill>
                <a:latin typeface="Calibri Light" panose="020F0302020204030204" pitchFamily="34" charset="0"/>
                <a:cs typeface="Calibri Light" panose="020F0302020204030204" pitchFamily="34" charset="0"/>
              </a:rPr>
              <a:t>well</a:t>
            </a:r>
            <a:r>
              <a:rPr lang="en-US" sz="4000" b="1" dirty="0">
                <a:solidFill>
                  <a:schemeClr val="tx1"/>
                </a:solidFill>
                <a:latin typeface="Calibri Light" panose="020F0302020204030204" pitchFamily="34" charset="0"/>
                <a:cs typeface="Calibri Light" panose="020F0302020204030204" pitchFamily="34" charset="0"/>
              </a:rPr>
              <a:t>. </a:t>
            </a:r>
          </a:p>
        </p:txBody>
      </p:sp>
      <p:pic>
        <p:nvPicPr>
          <p:cNvPr id="3" name="Imagen 2" descr="Imagen que contiene oscuro, jugando, luz, hombre&#10;&#10;Descripción generada automáticamente">
            <a:extLst>
              <a:ext uri="{FF2B5EF4-FFF2-40B4-BE49-F238E27FC236}">
                <a16:creationId xmlns:a16="http://schemas.microsoft.com/office/drawing/2014/main" id="{FA327018-EB8E-44EA-B389-B4069DDCA973}"/>
              </a:ext>
            </a:extLst>
          </p:cNvPr>
          <p:cNvPicPr>
            <a:picLocks noChangeAspect="1"/>
          </p:cNvPicPr>
          <p:nvPr/>
        </p:nvPicPr>
        <p:blipFill rotWithShape="1">
          <a:blip r:embed="rId4"/>
          <a:srcRect l="3705" t="8406" r="64082" b="45440"/>
          <a:stretch/>
        </p:blipFill>
        <p:spPr>
          <a:xfrm>
            <a:off x="4118146" y="2345817"/>
            <a:ext cx="1209731" cy="1229564"/>
          </a:xfrm>
          <a:prstGeom prst="rect">
            <a:avLst/>
          </a:prstGeom>
        </p:spPr>
      </p:pic>
      <p:pic>
        <p:nvPicPr>
          <p:cNvPr id="8" name="Imagen 7" descr="Imagen que contiene oscuro, jugando, luz, hombre&#10;&#10;Descripción generada automáticamente">
            <a:extLst>
              <a:ext uri="{FF2B5EF4-FFF2-40B4-BE49-F238E27FC236}">
                <a16:creationId xmlns:a16="http://schemas.microsoft.com/office/drawing/2014/main" id="{0BBC549A-CED8-49B6-9EFC-FC666247BBDE}"/>
              </a:ext>
            </a:extLst>
          </p:cNvPr>
          <p:cNvPicPr>
            <a:picLocks noChangeAspect="1"/>
          </p:cNvPicPr>
          <p:nvPr/>
        </p:nvPicPr>
        <p:blipFill rotWithShape="1">
          <a:blip r:embed="rId4"/>
          <a:srcRect l="50000" t="7588" r="17787" b="53070"/>
          <a:stretch/>
        </p:blipFill>
        <p:spPr>
          <a:xfrm>
            <a:off x="4118146" y="3480997"/>
            <a:ext cx="1209731" cy="1048074"/>
          </a:xfrm>
          <a:prstGeom prst="rect">
            <a:avLst/>
          </a:prstGeom>
        </p:spPr>
      </p:pic>
      <p:pic>
        <p:nvPicPr>
          <p:cNvPr id="9" name="Imagen 8" descr="Imagen que contiene oscuro, jugando, luz, hombre&#10;&#10;Descripción generada automáticamente">
            <a:extLst>
              <a:ext uri="{FF2B5EF4-FFF2-40B4-BE49-F238E27FC236}">
                <a16:creationId xmlns:a16="http://schemas.microsoft.com/office/drawing/2014/main" id="{CC789F03-006F-484F-9321-B49C73D37DD6}"/>
              </a:ext>
            </a:extLst>
          </p:cNvPr>
          <p:cNvPicPr>
            <a:picLocks noChangeAspect="1"/>
          </p:cNvPicPr>
          <p:nvPr/>
        </p:nvPicPr>
        <p:blipFill rotWithShape="1">
          <a:blip r:embed="rId4"/>
          <a:srcRect l="8700" t="53846" r="59087"/>
          <a:stretch/>
        </p:blipFill>
        <p:spPr>
          <a:xfrm>
            <a:off x="4118145" y="4451574"/>
            <a:ext cx="1209731" cy="1229564"/>
          </a:xfrm>
          <a:prstGeom prst="rect">
            <a:avLst/>
          </a:prstGeom>
        </p:spPr>
      </p:pic>
      <p:pic>
        <p:nvPicPr>
          <p:cNvPr id="10" name="Imagen 9" descr="Imagen que contiene oscuro, jugando, luz, hombre&#10;&#10;Descripción generada automáticamente">
            <a:extLst>
              <a:ext uri="{FF2B5EF4-FFF2-40B4-BE49-F238E27FC236}">
                <a16:creationId xmlns:a16="http://schemas.microsoft.com/office/drawing/2014/main" id="{CBCAF165-C214-42CA-8C3E-4B804175CF4B}"/>
              </a:ext>
            </a:extLst>
          </p:cNvPr>
          <p:cNvPicPr>
            <a:picLocks noChangeAspect="1"/>
          </p:cNvPicPr>
          <p:nvPr/>
        </p:nvPicPr>
        <p:blipFill rotWithShape="1">
          <a:blip r:embed="rId4"/>
          <a:srcRect l="56060" t="48371" r="11727" b="5475"/>
          <a:stretch/>
        </p:blipFill>
        <p:spPr>
          <a:xfrm>
            <a:off x="6387367" y="2588455"/>
            <a:ext cx="1209731" cy="1229564"/>
          </a:xfrm>
          <a:prstGeom prst="rect">
            <a:avLst/>
          </a:prstGeom>
        </p:spPr>
      </p:pic>
      <p:pic>
        <p:nvPicPr>
          <p:cNvPr id="11" name="Imagen 10" descr="Una caricatura de una persona&#10;&#10;Descripción generada automáticamente con confianza baja">
            <a:extLst>
              <a:ext uri="{FF2B5EF4-FFF2-40B4-BE49-F238E27FC236}">
                <a16:creationId xmlns:a16="http://schemas.microsoft.com/office/drawing/2014/main" id="{A904A330-0059-47BE-9D97-C6B41D16BECC}"/>
              </a:ext>
            </a:extLst>
          </p:cNvPr>
          <p:cNvPicPr>
            <a:picLocks noChangeAspect="1"/>
          </p:cNvPicPr>
          <p:nvPr/>
        </p:nvPicPr>
        <p:blipFill rotWithShape="1">
          <a:blip r:embed="rId5"/>
          <a:srcRect l="10042" t="8778" r="65071" b="46127"/>
          <a:stretch/>
        </p:blipFill>
        <p:spPr>
          <a:xfrm>
            <a:off x="10203070" y="2965829"/>
            <a:ext cx="1325954" cy="1704379"/>
          </a:xfrm>
          <a:prstGeom prst="rect">
            <a:avLst/>
          </a:prstGeom>
        </p:spPr>
      </p:pic>
      <p:pic>
        <p:nvPicPr>
          <p:cNvPr id="13" name="Imagen 12" descr="Una caricatura de una persona&#10;&#10;Descripción generada automáticamente con confianza baja">
            <a:extLst>
              <a:ext uri="{FF2B5EF4-FFF2-40B4-BE49-F238E27FC236}">
                <a16:creationId xmlns:a16="http://schemas.microsoft.com/office/drawing/2014/main" id="{3D45CB11-EBE8-4D57-A62B-459622F96AFF}"/>
              </a:ext>
            </a:extLst>
          </p:cNvPr>
          <p:cNvPicPr>
            <a:picLocks noChangeAspect="1"/>
          </p:cNvPicPr>
          <p:nvPr/>
        </p:nvPicPr>
        <p:blipFill rotWithShape="1">
          <a:blip r:embed="rId5"/>
          <a:srcRect l="57689" t="7757" r="9623" b="47148"/>
          <a:stretch/>
        </p:blipFill>
        <p:spPr>
          <a:xfrm>
            <a:off x="5993319" y="4318512"/>
            <a:ext cx="1741607" cy="1704379"/>
          </a:xfrm>
          <a:prstGeom prst="rect">
            <a:avLst/>
          </a:prstGeom>
        </p:spPr>
      </p:pic>
    </p:spTree>
    <p:extLst>
      <p:ext uri="{BB962C8B-B14F-4D97-AF65-F5344CB8AC3E}">
        <p14:creationId xmlns:p14="http://schemas.microsoft.com/office/powerpoint/2010/main" val="3140720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2174895"/>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cs typeface="Calibri"/>
                <a:sym typeface="Calibri"/>
              </a:rPr>
              <a:t>LET’S PRACTICE</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1" y="3437613"/>
            <a:ext cx="10094843" cy="10976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chemeClr val="tx1"/>
                </a:solidFill>
                <a:latin typeface="Calibri Light" panose="020F0302020204030204" pitchFamily="34" charset="0"/>
                <a:cs typeface="Calibri Light" panose="020F0302020204030204" pitchFamily="34" charset="0"/>
              </a:rPr>
              <a:t>Use adjectives or adverbs for answering the following questions. </a:t>
            </a:r>
          </a:p>
        </p:txBody>
      </p:sp>
    </p:spTree>
    <p:extLst>
      <p:ext uri="{BB962C8B-B14F-4D97-AF65-F5344CB8AC3E}">
        <p14:creationId xmlns:p14="http://schemas.microsoft.com/office/powerpoint/2010/main" val="3390407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8" name="Imagen 7">
            <a:extLst>
              <a:ext uri="{FF2B5EF4-FFF2-40B4-BE49-F238E27FC236}">
                <a16:creationId xmlns:a16="http://schemas.microsoft.com/office/drawing/2014/main" id="{F7FDE56A-3668-4B8B-815D-16869BB3B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94" name="Google Shape;194;p13"/>
          <p:cNvSpPr txBox="1"/>
          <p:nvPr/>
        </p:nvSpPr>
        <p:spPr>
          <a:xfrm>
            <a:off x="-45743" y="1275137"/>
            <a:ext cx="12283486" cy="107718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800"/>
              <a:buFont typeface="Arial"/>
              <a:buNone/>
            </a:pPr>
            <a:r>
              <a:rPr lang="es-CO" sz="5800" b="1" u="none" strike="noStrike" cap="none" dirty="0">
                <a:solidFill>
                  <a:srgbClr val="3366C9"/>
                </a:solidFill>
                <a:latin typeface="Arial Black" panose="020B0A04020102020204" pitchFamily="34" charset="0"/>
                <a:ea typeface="Calibri"/>
                <a:cs typeface="Calibri"/>
                <a:sym typeface="Calibri"/>
              </a:rPr>
              <a:t>HOW DO YOU PROGRAMME?</a:t>
            </a:r>
          </a:p>
        </p:txBody>
      </p:sp>
      <p:pic>
        <p:nvPicPr>
          <p:cNvPr id="3" name="Imagen 2">
            <a:extLst>
              <a:ext uri="{FF2B5EF4-FFF2-40B4-BE49-F238E27FC236}">
                <a16:creationId xmlns:a16="http://schemas.microsoft.com/office/drawing/2014/main" id="{DABC5A1F-A8C0-7D4E-9CF5-0519C7DAE114}"/>
              </a:ext>
            </a:extLst>
          </p:cNvPr>
          <p:cNvPicPr>
            <a:picLocks noChangeAspect="1"/>
          </p:cNvPicPr>
          <p:nvPr/>
        </p:nvPicPr>
        <p:blipFill>
          <a:blip r:embed="rId4"/>
          <a:stretch>
            <a:fillRect/>
          </a:stretch>
        </p:blipFill>
        <p:spPr>
          <a:xfrm>
            <a:off x="3470008" y="2715466"/>
            <a:ext cx="5160498" cy="3441336"/>
          </a:xfrm>
          <a:prstGeom prst="rect">
            <a:avLst/>
          </a:prstGeom>
          <a:ln w="57150">
            <a:solidFill>
              <a:srgbClr val="3366C9"/>
            </a:solidFill>
          </a:ln>
        </p:spPr>
      </p:pic>
      <p:pic>
        <p:nvPicPr>
          <p:cNvPr id="7" name="Imagen 6">
            <a:extLst>
              <a:ext uri="{FF2B5EF4-FFF2-40B4-BE49-F238E27FC236}">
                <a16:creationId xmlns:a16="http://schemas.microsoft.com/office/drawing/2014/main" id="{7585109A-7F2B-254C-B499-DACB0E44D656}"/>
              </a:ext>
            </a:extLst>
          </p:cNvPr>
          <p:cNvPicPr>
            <a:picLocks noChangeAspect="1"/>
          </p:cNvPicPr>
          <p:nvPr/>
        </p:nvPicPr>
        <p:blipFill>
          <a:blip r:embed="rId5"/>
          <a:stretch>
            <a:fillRect/>
          </a:stretch>
        </p:blipFill>
        <p:spPr>
          <a:xfrm>
            <a:off x="-1150643" y="4083527"/>
            <a:ext cx="2209800" cy="19939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7" name="Imagen 6">
            <a:extLst>
              <a:ext uri="{FF2B5EF4-FFF2-40B4-BE49-F238E27FC236}">
                <a16:creationId xmlns:a16="http://schemas.microsoft.com/office/drawing/2014/main" id="{8C871FBA-8A66-4431-87C4-3B4B6100D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202" name="Google Shape;202;p14"/>
          <p:cNvSpPr txBox="1"/>
          <p:nvPr/>
        </p:nvSpPr>
        <p:spPr>
          <a:xfrm>
            <a:off x="1316550" y="1166955"/>
            <a:ext cx="95589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800"/>
              <a:buFont typeface="Arial"/>
              <a:buNone/>
            </a:pPr>
            <a:r>
              <a:rPr lang="es-CO" sz="5800" b="1" i="0" u="none" strike="noStrike" cap="none" dirty="0">
                <a:solidFill>
                  <a:srgbClr val="3366C9"/>
                </a:solidFill>
                <a:latin typeface="Arial Black" panose="020B0A04020102020204" pitchFamily="34" charset="0"/>
                <a:ea typeface="Calibri"/>
                <a:cs typeface="Calibri"/>
                <a:sym typeface="Calibri"/>
              </a:rPr>
              <a:t>HOW DO YOU DANCE?</a:t>
            </a:r>
          </a:p>
        </p:txBody>
      </p:sp>
      <p:pic>
        <p:nvPicPr>
          <p:cNvPr id="3" name="Imagen 2">
            <a:extLst>
              <a:ext uri="{FF2B5EF4-FFF2-40B4-BE49-F238E27FC236}">
                <a16:creationId xmlns:a16="http://schemas.microsoft.com/office/drawing/2014/main" id="{41F7B244-9CEC-7B46-A89C-42579C38F276}"/>
              </a:ext>
            </a:extLst>
          </p:cNvPr>
          <p:cNvPicPr>
            <a:picLocks noChangeAspect="1"/>
          </p:cNvPicPr>
          <p:nvPr/>
        </p:nvPicPr>
        <p:blipFill rotWithShape="1">
          <a:blip r:embed="rId4"/>
          <a:srcRect t="1" b="8087"/>
          <a:stretch/>
        </p:blipFill>
        <p:spPr>
          <a:xfrm>
            <a:off x="4077457" y="2517264"/>
            <a:ext cx="3945600" cy="3626488"/>
          </a:xfrm>
          <a:prstGeom prst="rect">
            <a:avLst/>
          </a:prstGeom>
          <a:ln w="57150">
            <a:solidFill>
              <a:srgbClr val="3366C9"/>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8" name="Imagen 7">
            <a:extLst>
              <a:ext uri="{FF2B5EF4-FFF2-40B4-BE49-F238E27FC236}">
                <a16:creationId xmlns:a16="http://schemas.microsoft.com/office/drawing/2014/main" id="{D7749C1A-4EAB-491C-8A50-99C2C1E97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209" name="Google Shape;209;p15"/>
          <p:cNvSpPr txBox="1"/>
          <p:nvPr/>
        </p:nvSpPr>
        <p:spPr>
          <a:xfrm>
            <a:off x="7478050" y="2517725"/>
            <a:ext cx="3945600" cy="4133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0" name="Google Shape;210;p15"/>
          <p:cNvSpPr txBox="1"/>
          <p:nvPr/>
        </p:nvSpPr>
        <p:spPr>
          <a:xfrm>
            <a:off x="182880" y="1130560"/>
            <a:ext cx="11704320" cy="101563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800"/>
              <a:buFont typeface="Arial"/>
              <a:buNone/>
            </a:pPr>
            <a:r>
              <a:rPr lang="en-US" sz="5400" b="1" i="0" u="none" strike="noStrike" cap="none" dirty="0">
                <a:solidFill>
                  <a:srgbClr val="3366C9"/>
                </a:solidFill>
                <a:latin typeface="Arial Black" panose="020B0A04020102020204" pitchFamily="34" charset="0"/>
                <a:ea typeface="Calibri"/>
                <a:cs typeface="Calibri"/>
                <a:sym typeface="Calibri"/>
              </a:rPr>
              <a:t>HOW DO YOU DRIVE A CAR?</a:t>
            </a:r>
          </a:p>
        </p:txBody>
      </p:sp>
      <p:pic>
        <p:nvPicPr>
          <p:cNvPr id="6" name="Imagen 5">
            <a:extLst>
              <a:ext uri="{FF2B5EF4-FFF2-40B4-BE49-F238E27FC236}">
                <a16:creationId xmlns:a16="http://schemas.microsoft.com/office/drawing/2014/main" id="{311F4115-2DFD-AE48-89A6-EB9E26781B58}"/>
              </a:ext>
            </a:extLst>
          </p:cNvPr>
          <p:cNvPicPr>
            <a:picLocks noChangeAspect="1"/>
          </p:cNvPicPr>
          <p:nvPr/>
        </p:nvPicPr>
        <p:blipFill>
          <a:blip r:embed="rId4"/>
          <a:stretch>
            <a:fillRect/>
          </a:stretch>
        </p:blipFill>
        <p:spPr>
          <a:xfrm>
            <a:off x="10782300" y="3428132"/>
            <a:ext cx="2209800" cy="1993900"/>
          </a:xfrm>
          <a:prstGeom prst="rect">
            <a:avLst/>
          </a:prstGeom>
        </p:spPr>
      </p:pic>
      <p:pic>
        <p:nvPicPr>
          <p:cNvPr id="5" name="Imagen 4">
            <a:extLst>
              <a:ext uri="{FF2B5EF4-FFF2-40B4-BE49-F238E27FC236}">
                <a16:creationId xmlns:a16="http://schemas.microsoft.com/office/drawing/2014/main" id="{0875915C-A0B5-8940-9849-3045FD0BE05B}"/>
              </a:ext>
            </a:extLst>
          </p:cNvPr>
          <p:cNvPicPr>
            <a:picLocks noChangeAspect="1"/>
          </p:cNvPicPr>
          <p:nvPr/>
        </p:nvPicPr>
        <p:blipFill>
          <a:blip r:embed="rId5"/>
          <a:stretch>
            <a:fillRect/>
          </a:stretch>
        </p:blipFill>
        <p:spPr>
          <a:xfrm>
            <a:off x="3378245" y="2517725"/>
            <a:ext cx="5435510" cy="3627118"/>
          </a:xfrm>
          <a:prstGeom prst="rect">
            <a:avLst/>
          </a:prstGeom>
          <a:ln w="57150">
            <a:solidFill>
              <a:srgbClr val="3366C9"/>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7" name="Imagen 6">
            <a:extLst>
              <a:ext uri="{FF2B5EF4-FFF2-40B4-BE49-F238E27FC236}">
                <a16:creationId xmlns:a16="http://schemas.microsoft.com/office/drawing/2014/main" id="{39D902C5-AD86-42AE-BE2C-D4C279056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218" name="Google Shape;218;p16"/>
          <p:cNvSpPr txBox="1"/>
          <p:nvPr/>
        </p:nvSpPr>
        <p:spPr>
          <a:xfrm>
            <a:off x="1104900" y="1294543"/>
            <a:ext cx="10233660" cy="107718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800"/>
              <a:buFont typeface="Arial"/>
              <a:buNone/>
            </a:pPr>
            <a:r>
              <a:rPr lang="es-CO" sz="5800" b="1" i="0" u="none" strike="noStrike" cap="none" dirty="0">
                <a:solidFill>
                  <a:srgbClr val="3366C9"/>
                </a:solidFill>
                <a:latin typeface="Arial Black" panose="020B0A04020102020204" pitchFamily="34" charset="0"/>
                <a:ea typeface="Calibri"/>
                <a:cs typeface="Calibri"/>
                <a:sym typeface="Calibri"/>
              </a:rPr>
              <a:t>HOW DO YOU SPEAK?</a:t>
            </a:r>
          </a:p>
        </p:txBody>
      </p:sp>
      <p:pic>
        <p:nvPicPr>
          <p:cNvPr id="6" name="Imagen 5">
            <a:extLst>
              <a:ext uri="{FF2B5EF4-FFF2-40B4-BE49-F238E27FC236}">
                <a16:creationId xmlns:a16="http://schemas.microsoft.com/office/drawing/2014/main" id="{EA530D33-C2CF-5B4A-8DA9-7D5AC6A18BA1}"/>
              </a:ext>
            </a:extLst>
          </p:cNvPr>
          <p:cNvPicPr>
            <a:picLocks noChangeAspect="1"/>
          </p:cNvPicPr>
          <p:nvPr/>
        </p:nvPicPr>
        <p:blipFill>
          <a:blip r:embed="rId4"/>
          <a:stretch>
            <a:fillRect/>
          </a:stretch>
        </p:blipFill>
        <p:spPr>
          <a:xfrm>
            <a:off x="-1104900" y="3925188"/>
            <a:ext cx="2209800" cy="1993900"/>
          </a:xfrm>
          <a:prstGeom prst="rect">
            <a:avLst/>
          </a:prstGeom>
        </p:spPr>
      </p:pic>
      <p:pic>
        <p:nvPicPr>
          <p:cNvPr id="2" name="Imagen 1">
            <a:extLst>
              <a:ext uri="{FF2B5EF4-FFF2-40B4-BE49-F238E27FC236}">
                <a16:creationId xmlns:a16="http://schemas.microsoft.com/office/drawing/2014/main" id="{FAC3DF6F-9C95-D840-9232-75579662D96D}"/>
              </a:ext>
            </a:extLst>
          </p:cNvPr>
          <p:cNvPicPr>
            <a:picLocks noChangeAspect="1"/>
          </p:cNvPicPr>
          <p:nvPr/>
        </p:nvPicPr>
        <p:blipFill>
          <a:blip r:embed="rId5"/>
          <a:stretch>
            <a:fillRect/>
          </a:stretch>
        </p:blipFill>
        <p:spPr>
          <a:xfrm>
            <a:off x="3553892" y="2961695"/>
            <a:ext cx="5084214" cy="3186513"/>
          </a:xfrm>
          <a:prstGeom prst="rect">
            <a:avLst/>
          </a:prstGeom>
          <a:ln w="57150">
            <a:solidFill>
              <a:srgbClr val="3366C9"/>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2174895"/>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9600" dirty="0">
                <a:solidFill>
                  <a:srgbClr val="5700FE"/>
                </a:solidFill>
                <a:latin typeface="Arial Black" panose="020B0A04020102020204" pitchFamily="34" charset="0"/>
                <a:cs typeface="Calibri"/>
                <a:sym typeface="Calibri"/>
              </a:rPr>
              <a:t>LET’S PLAY!</a:t>
            </a:r>
            <a:endParaRPr sz="9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32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1" y="3451680"/>
            <a:ext cx="10094843" cy="10976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s-CO" sz="3200" b="1" dirty="0" err="1">
                <a:solidFill>
                  <a:schemeClr val="tx1"/>
                </a:solidFill>
                <a:latin typeface="Calibri Light" panose="020F0302020204030204" pitchFamily="34" charset="0"/>
                <a:cs typeface="Calibri Light" panose="020F0302020204030204" pitchFamily="34" charset="0"/>
              </a:rPr>
              <a:t>Go</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to</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platform</a:t>
            </a:r>
            <a:r>
              <a:rPr lang="es-CO" sz="3200" b="1" dirty="0">
                <a:solidFill>
                  <a:schemeClr val="tx1"/>
                </a:solidFill>
                <a:latin typeface="Calibri Light" panose="020F0302020204030204" pitchFamily="34" charset="0"/>
                <a:cs typeface="Calibri Light" panose="020F0302020204030204" pitchFamily="34" charset="0"/>
              </a:rPr>
              <a:t> and open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WordWall</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activity</a:t>
            </a:r>
            <a:r>
              <a:rPr lang="es-CO" sz="3200" b="1" dirty="0">
                <a:solidFill>
                  <a:schemeClr val="tx1"/>
                </a:solidFill>
                <a:latin typeface="Calibri Light" panose="020F0302020204030204" pitchFamily="34" charset="0"/>
                <a:cs typeface="Calibri Light" panose="020F0302020204030204" pitchFamily="34" charset="0"/>
              </a:rPr>
              <a:t>. </a:t>
            </a:r>
          </a:p>
        </p:txBody>
      </p:sp>
      <p:sp>
        <p:nvSpPr>
          <p:cNvPr id="7" name="CuadroTexto 6">
            <a:extLst>
              <a:ext uri="{FF2B5EF4-FFF2-40B4-BE49-F238E27FC236}">
                <a16:creationId xmlns:a16="http://schemas.microsoft.com/office/drawing/2014/main" id="{5BC8301E-E7AC-4A5E-83FE-3AC267077D08}"/>
              </a:ext>
            </a:extLst>
          </p:cNvPr>
          <p:cNvSpPr txBox="1"/>
          <p:nvPr/>
        </p:nvSpPr>
        <p:spPr>
          <a:xfrm>
            <a:off x="2806504" y="5013183"/>
            <a:ext cx="6147580" cy="707886"/>
          </a:xfrm>
          <a:prstGeom prst="rect">
            <a:avLst/>
          </a:prstGeom>
          <a:noFill/>
        </p:spPr>
        <p:txBody>
          <a:bodyPr wrap="square">
            <a:spAutoFit/>
          </a:bodyPr>
          <a:lstStyle/>
          <a:p>
            <a:r>
              <a:rPr lang="es-CO" sz="2000" dirty="0">
                <a:latin typeface="Calibri Light" panose="020F0302020204030204" pitchFamily="34" charset="0"/>
                <a:cs typeface="Calibri Light" panose="020F0302020204030204" pitchFamily="34" charset="0"/>
                <a:hlinkClick r:id="rId4"/>
              </a:rPr>
              <a:t>https://wordwall.net/es/resource/24489784</a:t>
            </a:r>
            <a:endParaRPr lang="es-CO" sz="2000" dirty="0">
              <a:latin typeface="Calibri Light" panose="020F0302020204030204" pitchFamily="34" charset="0"/>
              <a:cs typeface="Calibri Light" panose="020F0302020204030204" pitchFamily="34" charset="0"/>
            </a:endParaRPr>
          </a:p>
          <a:p>
            <a:endParaRPr lang="es-CO"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09390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2174895"/>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cs typeface="Calibri"/>
                <a:sym typeface="Calibri"/>
              </a:rPr>
              <a:t>LET’S PRACTICE</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1" y="3451680"/>
            <a:ext cx="10094843" cy="10976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dirty="0">
                <a:solidFill>
                  <a:schemeClr val="tx1"/>
                </a:solidFill>
                <a:latin typeface="Calibri Light" panose="020F0302020204030204" pitchFamily="34" charset="0"/>
                <a:cs typeface="Calibri Light" panose="020F0302020204030204" pitchFamily="34" charset="0"/>
              </a:rPr>
              <a:t>Choose the correct adjective or adverb to complete the sentences.</a:t>
            </a:r>
          </a:p>
        </p:txBody>
      </p:sp>
    </p:spTree>
    <p:extLst>
      <p:ext uri="{BB962C8B-B14F-4D97-AF65-F5344CB8AC3E}">
        <p14:creationId xmlns:p14="http://schemas.microsoft.com/office/powerpoint/2010/main" val="362966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7" name="Imagen 6">
            <a:extLst>
              <a:ext uri="{FF2B5EF4-FFF2-40B4-BE49-F238E27FC236}">
                <a16:creationId xmlns:a16="http://schemas.microsoft.com/office/drawing/2014/main" id="{6D2A8B4D-6FE5-427A-94DB-4E6671DBD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232" name="Google Shape;232;p18"/>
          <p:cNvSpPr txBox="1"/>
          <p:nvPr/>
        </p:nvSpPr>
        <p:spPr>
          <a:xfrm>
            <a:off x="2653925" y="2114189"/>
            <a:ext cx="9326700" cy="2646848"/>
          </a:xfrm>
          <a:prstGeom prst="rect">
            <a:avLst/>
          </a:prstGeom>
          <a:noFill/>
          <a:ln>
            <a:noFill/>
          </a:ln>
        </p:spPr>
        <p:txBody>
          <a:bodyPr spcFirstLastPara="1" wrap="square" lIns="91425" tIns="91425" rIns="91425" bIns="91425" anchor="t" anchorCtr="0">
            <a:spAutoFit/>
          </a:bodyPr>
          <a:lstStyle/>
          <a:p>
            <a:pPr marL="457200" marR="0" lvl="0" indent="-457200" algn="l" rtl="0">
              <a:lnSpc>
                <a:spcPct val="100000"/>
              </a:lnSpc>
              <a:spcBef>
                <a:spcPts val="0"/>
              </a:spcBef>
              <a:spcAft>
                <a:spcPts val="0"/>
              </a:spcAft>
              <a:buClr>
                <a:srgbClr val="3366C9"/>
              </a:buClr>
              <a:buSzPts val="3800"/>
              <a:buFont typeface="Calibri"/>
              <a:buAutoNum type="arabicPeriod"/>
            </a:pP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My brother creates programs so _______.</a:t>
            </a:r>
            <a:endParaRPr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endParaRPr>
          </a:p>
          <a:p>
            <a:pPr marL="457200" marR="0" lvl="0" indent="-457200" algn="l" rtl="0">
              <a:lnSpc>
                <a:spcPct val="100000"/>
              </a:lnSpc>
              <a:spcBef>
                <a:spcPts val="0"/>
              </a:spcBef>
              <a:spcAft>
                <a:spcPts val="0"/>
              </a:spcAft>
              <a:buClr>
                <a:srgbClr val="3366C9"/>
              </a:buClr>
              <a:buSzPts val="3800"/>
              <a:buFont typeface="Calibri"/>
              <a:buAutoNum type="arabicPeriod"/>
            </a:pP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She likes to be a _______ person and help other. </a:t>
            </a:r>
            <a:endParaRPr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endParaRPr>
          </a:p>
          <a:p>
            <a:pPr marL="457200" marR="0" lvl="0" indent="-457200" algn="l" rtl="0">
              <a:lnSpc>
                <a:spcPct val="100000"/>
              </a:lnSpc>
              <a:spcBef>
                <a:spcPts val="0"/>
              </a:spcBef>
              <a:spcAft>
                <a:spcPts val="0"/>
              </a:spcAft>
              <a:buClr>
                <a:srgbClr val="3366C9"/>
              </a:buClr>
              <a:buSzPts val="3800"/>
              <a:buFont typeface="Calibri"/>
              <a:buAutoNum type="arabicPeriod"/>
            </a:pP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Juan always walks ________. He is ______.</a:t>
            </a:r>
            <a:endParaRPr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endParaRPr>
          </a:p>
          <a:p>
            <a:pPr marL="457200" marR="0" lvl="0" indent="-457200" algn="l" rtl="0">
              <a:lnSpc>
                <a:spcPct val="100000"/>
              </a:lnSpc>
              <a:spcBef>
                <a:spcPts val="0"/>
              </a:spcBef>
              <a:spcAft>
                <a:spcPts val="0"/>
              </a:spcAft>
              <a:buClr>
                <a:srgbClr val="3366C9"/>
              </a:buClr>
              <a:buSzPts val="3800"/>
              <a:buFont typeface="Calibri"/>
              <a:buAutoNum type="arabicPeriod"/>
            </a:pP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He wants to be a ________ programmer.</a:t>
            </a:r>
            <a:endParaRPr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endParaRPr>
          </a:p>
          <a:p>
            <a:pPr marL="457200" marR="0" lvl="0" indent="-457200" algn="l" rtl="0">
              <a:lnSpc>
                <a:spcPct val="100000"/>
              </a:lnSpc>
              <a:spcBef>
                <a:spcPts val="0"/>
              </a:spcBef>
              <a:spcAft>
                <a:spcPts val="0"/>
              </a:spcAft>
              <a:buClr>
                <a:srgbClr val="3366C9"/>
              </a:buClr>
              <a:buSzPts val="4300"/>
              <a:buFont typeface="Calibri"/>
              <a:buAutoNum type="arabicPeriod"/>
            </a:pP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I speak_________ at any place.</a:t>
            </a:r>
            <a:endParaRPr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endParaRPr>
          </a:p>
        </p:txBody>
      </p:sp>
      <p:sp>
        <p:nvSpPr>
          <p:cNvPr id="233" name="Google Shape;233;p18"/>
          <p:cNvSpPr/>
          <p:nvPr/>
        </p:nvSpPr>
        <p:spPr>
          <a:xfrm>
            <a:off x="211375" y="1620600"/>
            <a:ext cx="1983185" cy="3616800"/>
          </a:xfrm>
          <a:prstGeom prst="flowChartAlternateProcess">
            <a:avLst/>
          </a:prstGeom>
          <a:ln>
            <a:noFill/>
            <a:headEnd type="none" w="sm" len="sm"/>
            <a:tailEnd type="none" w="sm" len="sm"/>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700"/>
              <a:buFont typeface="Arial"/>
              <a:buNone/>
            </a:pPr>
            <a:r>
              <a:rPr lang="es-CO" sz="2700" b="1" u="none" strike="noStrike" cap="none" dirty="0" err="1">
                <a:solidFill>
                  <a:schemeClr val="bg1"/>
                </a:solidFill>
                <a:latin typeface="Calibri Light" panose="020F0302020204030204" pitchFamily="34" charset="0"/>
                <a:cs typeface="Calibri Light" panose="020F0302020204030204" pitchFamily="34" charset="0"/>
                <a:sym typeface="Arial"/>
              </a:rPr>
              <a:t>slowly</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rgbClr val="000000"/>
              </a:buClr>
              <a:buSzPts val="2700"/>
              <a:buFont typeface="Arial"/>
              <a:buNone/>
            </a:pPr>
            <a:r>
              <a:rPr lang="es-CO" sz="2700" b="1" dirty="0" err="1">
                <a:solidFill>
                  <a:schemeClr val="bg1"/>
                </a:solidFill>
                <a:latin typeface="Calibri Light" panose="020F0302020204030204" pitchFamily="34" charset="0"/>
                <a:cs typeface="Calibri Light" panose="020F0302020204030204" pitchFamily="34" charset="0"/>
              </a:rPr>
              <a:t>l</a:t>
            </a:r>
            <a:r>
              <a:rPr lang="es-CO" sz="2700" b="1" u="none" strike="noStrike" cap="none" dirty="0" err="1">
                <a:solidFill>
                  <a:schemeClr val="bg1"/>
                </a:solidFill>
                <a:latin typeface="Calibri Light" panose="020F0302020204030204" pitchFamily="34" charset="0"/>
                <a:cs typeface="Calibri Light" panose="020F0302020204030204" pitchFamily="34" charset="0"/>
                <a:sym typeface="Arial"/>
              </a:rPr>
              <a:t>oudly</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rgbClr val="000000"/>
              </a:buClr>
              <a:buSzPts val="2700"/>
              <a:buFont typeface="Arial"/>
              <a:buNone/>
            </a:pPr>
            <a:r>
              <a:rPr lang="es-CO" sz="2700" b="1" u="none" strike="noStrike" cap="none" dirty="0">
                <a:solidFill>
                  <a:schemeClr val="bg1"/>
                </a:solidFill>
                <a:latin typeface="Calibri Light" panose="020F0302020204030204" pitchFamily="34" charset="0"/>
                <a:cs typeface="Calibri Light" panose="020F0302020204030204" pitchFamily="34" charset="0"/>
                <a:sym typeface="Arial"/>
              </a:rPr>
              <a:t>successful</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rgbClr val="000000"/>
              </a:buClr>
              <a:buSzPts val="2700"/>
              <a:buFont typeface="Arial"/>
              <a:buNone/>
            </a:pPr>
            <a:r>
              <a:rPr lang="es-CO" sz="2700" b="1" u="none" strike="noStrike" cap="none" dirty="0">
                <a:solidFill>
                  <a:schemeClr val="bg1"/>
                </a:solidFill>
                <a:latin typeface="Calibri Light" panose="020F0302020204030204" pitchFamily="34" charset="0"/>
                <a:cs typeface="Calibri Light" panose="020F0302020204030204" pitchFamily="34" charset="0"/>
                <a:sym typeface="Arial"/>
              </a:rPr>
              <a:t>quickly</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rgbClr val="000000"/>
              </a:buClr>
              <a:buSzPts val="2700"/>
              <a:buFont typeface="Arial"/>
              <a:buNone/>
            </a:pPr>
            <a:r>
              <a:rPr lang="es-CO" sz="2700" b="1" u="none" strike="noStrike" cap="none" dirty="0">
                <a:solidFill>
                  <a:schemeClr val="bg1"/>
                </a:solidFill>
                <a:latin typeface="Calibri Light" panose="020F0302020204030204" pitchFamily="34" charset="0"/>
                <a:cs typeface="Calibri Light" panose="020F0302020204030204" pitchFamily="34" charset="0"/>
                <a:sym typeface="Arial"/>
              </a:rPr>
              <a:t>good</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chemeClr val="dk1"/>
              </a:buClr>
              <a:buSzPts val="1100"/>
              <a:buFont typeface="Arial"/>
              <a:buNone/>
            </a:pPr>
            <a:r>
              <a:rPr lang="es-CO" sz="2700" b="1" u="none" strike="noStrike" cap="none" dirty="0">
                <a:solidFill>
                  <a:schemeClr val="bg1"/>
                </a:solidFill>
                <a:latin typeface="Calibri Light" panose="020F0302020204030204" pitchFamily="34" charset="0"/>
                <a:cs typeface="Calibri Light" panose="020F0302020204030204" pitchFamily="34" charset="0"/>
                <a:sym typeface="Arial"/>
              </a:rPr>
              <a:t>slow</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p:txBody>
      </p:sp>
      <p:pic>
        <p:nvPicPr>
          <p:cNvPr id="3" name="Imagen 2">
            <a:extLst>
              <a:ext uri="{FF2B5EF4-FFF2-40B4-BE49-F238E27FC236}">
                <a16:creationId xmlns:a16="http://schemas.microsoft.com/office/drawing/2014/main" id="{78E97FCD-489C-5E49-9023-61AA1A764F37}"/>
              </a:ext>
            </a:extLst>
          </p:cNvPr>
          <p:cNvPicPr>
            <a:picLocks noChangeAspect="1"/>
          </p:cNvPicPr>
          <p:nvPr/>
        </p:nvPicPr>
        <p:blipFill>
          <a:blip r:embed="rId4"/>
          <a:stretch>
            <a:fillRect/>
          </a:stretch>
        </p:blipFill>
        <p:spPr>
          <a:xfrm>
            <a:off x="9788629" y="4231483"/>
            <a:ext cx="2191996" cy="2191996"/>
          </a:xfrm>
          <a:prstGeom prst="rect">
            <a:avLst/>
          </a:prstGeom>
        </p:spPr>
      </p:pic>
      <p:sp>
        <p:nvSpPr>
          <p:cNvPr id="8" name="Google Shape;126;p5">
            <a:extLst>
              <a:ext uri="{FF2B5EF4-FFF2-40B4-BE49-F238E27FC236}">
                <a16:creationId xmlns:a16="http://schemas.microsoft.com/office/drawing/2014/main" id="{7FF331B5-4DD2-420A-B948-7066687328C9}"/>
              </a:ext>
            </a:extLst>
          </p:cNvPr>
          <p:cNvSpPr txBox="1"/>
          <p:nvPr/>
        </p:nvSpPr>
        <p:spPr>
          <a:xfrm>
            <a:off x="1056225" y="644529"/>
            <a:ext cx="9988061"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ACTIVITY</a:t>
            </a:r>
            <a:endParaRPr sz="4400" b="1" u="none" strike="noStrike" cap="none" dirty="0">
              <a:solidFill>
                <a:srgbClr val="3366C9"/>
              </a:solidFill>
              <a:latin typeface="Arial Black" panose="020B0A04020102020204" pitchFamily="34" charset="0"/>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83ADDC0E-0D10-45F8-9677-5C2F0B391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7" y="0"/>
            <a:ext cx="12212374" cy="6858000"/>
          </a:xfrm>
          <a:prstGeom prst="rect">
            <a:avLst/>
          </a:prstGeom>
        </p:spPr>
      </p:pic>
      <p:sp>
        <p:nvSpPr>
          <p:cNvPr id="90" name="Google Shape;90;p4"/>
          <p:cNvSpPr txBox="1"/>
          <p:nvPr/>
        </p:nvSpPr>
        <p:spPr>
          <a:xfrm>
            <a:off x="2785206" y="3429000"/>
            <a:ext cx="9097500" cy="1522828"/>
          </a:xfrm>
          <a:prstGeom prst="rect">
            <a:avLst/>
          </a:prstGeom>
          <a:noFill/>
          <a:ln>
            <a:noFill/>
          </a:ln>
        </p:spPr>
        <p:txBody>
          <a:bodyPr spcFirstLastPara="1" wrap="square" lIns="91425" tIns="45700" rIns="91425" bIns="45700" anchor="t" anchorCtr="0">
            <a:normAutofit/>
          </a:bodyPr>
          <a:lstStyle/>
          <a:p>
            <a:pPr marL="514350" marR="0" lvl="0" indent="-514350" rtl="0">
              <a:lnSpc>
                <a:spcPct val="90000"/>
              </a:lnSpc>
              <a:spcBef>
                <a:spcPts val="0"/>
              </a:spcBef>
              <a:spcAft>
                <a:spcPts val="0"/>
              </a:spcAft>
              <a:buClr>
                <a:schemeClr val="dk1"/>
              </a:buClr>
              <a:buSzPts val="3200"/>
              <a:buFont typeface="Arial"/>
              <a:buAutoNum type="arabicPeriod"/>
            </a:pPr>
            <a:r>
              <a:rPr lang="en-US" sz="3200" b="1" dirty="0">
                <a:solidFill>
                  <a:schemeClr val="dk1"/>
                </a:solidFill>
                <a:latin typeface="Calibri Light" panose="020F0302020204030204" pitchFamily="34" charset="0"/>
                <a:ea typeface="Calibri"/>
                <a:cs typeface="Calibri Light" panose="020F0302020204030204" pitchFamily="34" charset="0"/>
                <a:sym typeface="Calibri"/>
              </a:rPr>
              <a:t>Gerunds and infinitives.  </a:t>
            </a:r>
          </a:p>
          <a:p>
            <a:pPr marL="514350" marR="0" lvl="0" indent="-514350" rtl="0">
              <a:lnSpc>
                <a:spcPct val="90000"/>
              </a:lnSpc>
              <a:spcBef>
                <a:spcPts val="0"/>
              </a:spcBef>
              <a:spcAft>
                <a:spcPts val="0"/>
              </a:spcAft>
              <a:buClr>
                <a:schemeClr val="dk1"/>
              </a:buClr>
              <a:buSzPts val="3200"/>
              <a:buFont typeface="Arial"/>
              <a:buAutoNum type="arabicPeriod"/>
            </a:pPr>
            <a:r>
              <a:rPr lang="en-US" sz="3200" b="1" dirty="0">
                <a:solidFill>
                  <a:schemeClr val="dk1"/>
                </a:solidFill>
                <a:latin typeface="Calibri Light" panose="020F0302020204030204" pitchFamily="34" charset="0"/>
                <a:ea typeface="Calibri"/>
                <a:cs typeface="Calibri Light" panose="020F0302020204030204" pitchFamily="34" charset="0"/>
                <a:sym typeface="Calibri"/>
              </a:rPr>
              <a:t>Adjectives and adverbs.</a:t>
            </a:r>
          </a:p>
          <a:p>
            <a:pPr marL="514350" marR="0" lvl="0" indent="-514350" rtl="0">
              <a:lnSpc>
                <a:spcPct val="90000"/>
              </a:lnSpc>
              <a:spcBef>
                <a:spcPts val="0"/>
              </a:spcBef>
              <a:spcAft>
                <a:spcPts val="0"/>
              </a:spcAft>
              <a:buClr>
                <a:schemeClr val="dk1"/>
              </a:buClr>
              <a:buSzPts val="3200"/>
              <a:buFont typeface="Arial"/>
              <a:buAutoNum type="arabicPeriod"/>
            </a:pPr>
            <a:r>
              <a:rPr lang="en-US" sz="3200" b="1" dirty="0">
                <a:solidFill>
                  <a:schemeClr val="dk1"/>
                </a:solidFill>
                <a:latin typeface="Calibri Light" panose="020F0302020204030204" pitchFamily="34" charset="0"/>
                <a:ea typeface="Calibri"/>
                <a:cs typeface="Calibri Light" panose="020F0302020204030204" pitchFamily="34" charset="0"/>
                <a:sym typeface="Calibri"/>
              </a:rPr>
              <a:t>Comparison in adverbs. </a:t>
            </a:r>
          </a:p>
          <a:p>
            <a:pPr marL="514350" marR="0" lvl="0" indent="-514350" rtl="0">
              <a:lnSpc>
                <a:spcPct val="90000"/>
              </a:lnSpc>
              <a:spcBef>
                <a:spcPts val="0"/>
              </a:spcBef>
              <a:spcAft>
                <a:spcPts val="0"/>
              </a:spcAft>
              <a:buClr>
                <a:schemeClr val="dk1"/>
              </a:buClr>
              <a:buSzPts val="3200"/>
              <a:buFont typeface="Arial"/>
              <a:buAutoNum type="arabicPeriod"/>
            </a:pPr>
            <a:endParaRPr lang="en-US" sz="3200" b="1" dirty="0">
              <a:solidFill>
                <a:schemeClr val="dk1"/>
              </a:solidFill>
              <a:latin typeface="Calibri Light" panose="020F0302020204030204" pitchFamily="34" charset="0"/>
              <a:ea typeface="Calibri"/>
              <a:cs typeface="Calibri Light" panose="020F0302020204030204" pitchFamily="34" charset="0"/>
              <a:sym typeface="Calibri"/>
            </a:endParaRPr>
          </a:p>
        </p:txBody>
      </p:sp>
      <p:sp>
        <p:nvSpPr>
          <p:cNvPr id="91" name="Google Shape;91;p4"/>
          <p:cNvSpPr txBox="1"/>
          <p:nvPr/>
        </p:nvSpPr>
        <p:spPr>
          <a:xfrm>
            <a:off x="3075780" y="2050656"/>
            <a:ext cx="8516353" cy="63206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n-US" sz="2800" dirty="0">
                <a:solidFill>
                  <a:srgbClr val="0070C0"/>
                </a:solidFill>
                <a:latin typeface="Arial Black" panose="020B0A04020102020204" pitchFamily="34" charset="0"/>
                <a:cs typeface="Calibri"/>
                <a:sym typeface="Calibri"/>
              </a:rPr>
              <a:t>IN THIS UNIT, YOU WILL LEARN ABOUT:  </a:t>
            </a:r>
            <a:endParaRPr lang="en-US" sz="100" dirty="0">
              <a:solidFill>
                <a:srgbClr val="0070C0"/>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800"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7" name="Imagen 6">
            <a:extLst>
              <a:ext uri="{FF2B5EF4-FFF2-40B4-BE49-F238E27FC236}">
                <a16:creationId xmlns:a16="http://schemas.microsoft.com/office/drawing/2014/main" id="{6D2A8B4D-6FE5-427A-94DB-4E6671DBD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232" name="Google Shape;232;p18"/>
          <p:cNvSpPr txBox="1"/>
          <p:nvPr/>
        </p:nvSpPr>
        <p:spPr>
          <a:xfrm>
            <a:off x="2653925" y="2114189"/>
            <a:ext cx="9326700" cy="2646848"/>
          </a:xfrm>
          <a:prstGeom prst="rect">
            <a:avLst/>
          </a:prstGeom>
          <a:noFill/>
          <a:ln>
            <a:noFill/>
          </a:ln>
        </p:spPr>
        <p:txBody>
          <a:bodyPr spcFirstLastPara="1" wrap="square" lIns="91425" tIns="91425" rIns="91425" bIns="91425" anchor="t" anchorCtr="0">
            <a:spAutoFit/>
          </a:bodyPr>
          <a:lstStyle/>
          <a:p>
            <a:pPr marL="457200" marR="0" lvl="0" indent="-457200" algn="l" rtl="0">
              <a:lnSpc>
                <a:spcPct val="100000"/>
              </a:lnSpc>
              <a:spcBef>
                <a:spcPts val="0"/>
              </a:spcBef>
              <a:spcAft>
                <a:spcPts val="0"/>
              </a:spcAft>
              <a:buClr>
                <a:srgbClr val="3366C9"/>
              </a:buClr>
              <a:buSzPts val="3800"/>
              <a:buFont typeface="Calibri"/>
              <a:buAutoNum type="arabicPeriod"/>
            </a:pP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My brother creates programs so _</a:t>
            </a:r>
            <a:r>
              <a:rPr lang="es-CO" sz="3200" b="1" u="none" strike="noStrike" cap="none" dirty="0" err="1">
                <a:solidFill>
                  <a:srgbClr val="FF0061"/>
                </a:solidFill>
                <a:latin typeface="Calibri Light" panose="020F0302020204030204" pitchFamily="34" charset="0"/>
                <a:ea typeface="Calibri"/>
                <a:cs typeface="Calibri Light" panose="020F0302020204030204" pitchFamily="34" charset="0"/>
                <a:sym typeface="Calibri"/>
              </a:rPr>
              <a:t>quicly</a:t>
            </a: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__.</a:t>
            </a:r>
            <a:endParaRPr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endParaRPr>
          </a:p>
          <a:p>
            <a:pPr marL="457200" marR="0" lvl="0" indent="-457200" algn="l" rtl="0">
              <a:lnSpc>
                <a:spcPct val="100000"/>
              </a:lnSpc>
              <a:spcBef>
                <a:spcPts val="0"/>
              </a:spcBef>
              <a:spcAft>
                <a:spcPts val="0"/>
              </a:spcAft>
              <a:buClr>
                <a:srgbClr val="3366C9"/>
              </a:buClr>
              <a:buSzPts val="3800"/>
              <a:buFont typeface="Calibri"/>
              <a:buAutoNum type="arabicPeriod"/>
            </a:pP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She likes to be a _</a:t>
            </a:r>
            <a:r>
              <a:rPr lang="es-CO" sz="3200" b="1" u="none" strike="noStrike" cap="none" dirty="0" err="1">
                <a:solidFill>
                  <a:srgbClr val="FF0061"/>
                </a:solidFill>
                <a:latin typeface="Calibri Light" panose="020F0302020204030204" pitchFamily="34" charset="0"/>
                <a:ea typeface="Calibri"/>
                <a:cs typeface="Calibri Light" panose="020F0302020204030204" pitchFamily="34" charset="0"/>
                <a:sym typeface="Calibri"/>
              </a:rPr>
              <a:t>good</a:t>
            </a: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__ person and help other. </a:t>
            </a:r>
            <a:endParaRPr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endParaRPr>
          </a:p>
          <a:p>
            <a:pPr marL="457200" marR="0" lvl="0" indent="-457200" algn="l" rtl="0">
              <a:lnSpc>
                <a:spcPct val="100000"/>
              </a:lnSpc>
              <a:spcBef>
                <a:spcPts val="0"/>
              </a:spcBef>
              <a:spcAft>
                <a:spcPts val="0"/>
              </a:spcAft>
              <a:buClr>
                <a:srgbClr val="3366C9"/>
              </a:buClr>
              <a:buSzPts val="3800"/>
              <a:buFont typeface="Calibri"/>
              <a:buAutoNum type="arabicPeriod"/>
            </a:pP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Juan always </a:t>
            </a:r>
            <a:r>
              <a:rPr lang="es-CO" sz="3200" b="1" u="none" strike="noStrike" cap="none" dirty="0" err="1">
                <a:solidFill>
                  <a:schemeClr val="tx1"/>
                </a:solidFill>
                <a:latin typeface="Calibri Light" panose="020F0302020204030204" pitchFamily="34" charset="0"/>
                <a:ea typeface="Calibri"/>
                <a:cs typeface="Calibri Light" panose="020F0302020204030204" pitchFamily="34" charset="0"/>
                <a:sym typeface="Calibri"/>
              </a:rPr>
              <a:t>walks</a:t>
            </a: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 _</a:t>
            </a:r>
            <a:r>
              <a:rPr lang="es-CO" sz="3200" b="1" u="none" strike="noStrike" cap="none" dirty="0" err="1">
                <a:solidFill>
                  <a:srgbClr val="FF0061"/>
                </a:solidFill>
                <a:latin typeface="Calibri Light" panose="020F0302020204030204" pitchFamily="34" charset="0"/>
                <a:ea typeface="Calibri"/>
                <a:cs typeface="Calibri Light" panose="020F0302020204030204" pitchFamily="34" charset="0"/>
                <a:sym typeface="Calibri"/>
              </a:rPr>
              <a:t>slowly</a:t>
            </a: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__. He is _</a:t>
            </a:r>
            <a:r>
              <a:rPr lang="es-CO" sz="3200" b="1" u="none" strike="noStrike" cap="none" dirty="0" err="1">
                <a:solidFill>
                  <a:srgbClr val="FF0061"/>
                </a:solidFill>
                <a:latin typeface="Calibri Light" panose="020F0302020204030204" pitchFamily="34" charset="0"/>
                <a:ea typeface="Calibri"/>
                <a:cs typeface="Calibri Light" panose="020F0302020204030204" pitchFamily="34" charset="0"/>
                <a:sym typeface="Calibri"/>
              </a:rPr>
              <a:t>slow</a:t>
            </a: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_____.</a:t>
            </a:r>
            <a:endParaRPr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endParaRPr>
          </a:p>
          <a:p>
            <a:pPr marL="457200" marR="0" lvl="0" indent="-457200" algn="l" rtl="0">
              <a:lnSpc>
                <a:spcPct val="100000"/>
              </a:lnSpc>
              <a:spcBef>
                <a:spcPts val="0"/>
              </a:spcBef>
              <a:spcAft>
                <a:spcPts val="0"/>
              </a:spcAft>
              <a:buClr>
                <a:srgbClr val="3366C9"/>
              </a:buClr>
              <a:buSzPts val="3800"/>
              <a:buFont typeface="Calibri"/>
              <a:buAutoNum type="arabicPeriod"/>
            </a:pP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He wants to be a _</a:t>
            </a:r>
            <a:r>
              <a:rPr lang="es-CO" sz="3200" b="1" u="none" strike="noStrike" cap="none" dirty="0" err="1">
                <a:solidFill>
                  <a:srgbClr val="FF0061"/>
                </a:solidFill>
                <a:latin typeface="Calibri Light" panose="020F0302020204030204" pitchFamily="34" charset="0"/>
                <a:ea typeface="Calibri"/>
                <a:cs typeface="Calibri Light" panose="020F0302020204030204" pitchFamily="34" charset="0"/>
                <a:sym typeface="Calibri"/>
              </a:rPr>
              <a:t>successful</a:t>
            </a: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__ programmer.</a:t>
            </a:r>
            <a:endParaRPr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endParaRPr>
          </a:p>
          <a:p>
            <a:pPr marL="457200" marR="0" lvl="0" indent="-457200" algn="l" rtl="0">
              <a:lnSpc>
                <a:spcPct val="100000"/>
              </a:lnSpc>
              <a:spcBef>
                <a:spcPts val="0"/>
              </a:spcBef>
              <a:spcAft>
                <a:spcPts val="0"/>
              </a:spcAft>
              <a:buClr>
                <a:srgbClr val="3366C9"/>
              </a:buClr>
              <a:buSzPts val="4300"/>
              <a:buFont typeface="Calibri"/>
              <a:buAutoNum type="arabicPeriod"/>
            </a:pP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I </a:t>
            </a:r>
            <a:r>
              <a:rPr lang="es-CO" sz="3200" b="1" u="none" strike="noStrike" cap="none" dirty="0" err="1">
                <a:solidFill>
                  <a:schemeClr val="tx1"/>
                </a:solidFill>
                <a:latin typeface="Calibri Light" panose="020F0302020204030204" pitchFamily="34" charset="0"/>
                <a:ea typeface="Calibri"/>
                <a:cs typeface="Calibri Light" panose="020F0302020204030204" pitchFamily="34" charset="0"/>
                <a:sym typeface="Calibri"/>
              </a:rPr>
              <a:t>speak_</a:t>
            </a:r>
            <a:r>
              <a:rPr lang="es-CO" sz="3200" b="1" u="none" strike="noStrike" cap="none" dirty="0" err="1">
                <a:solidFill>
                  <a:srgbClr val="FF0061"/>
                </a:solidFill>
                <a:latin typeface="Calibri Light" panose="020F0302020204030204" pitchFamily="34" charset="0"/>
                <a:ea typeface="Calibri"/>
                <a:cs typeface="Calibri Light" panose="020F0302020204030204" pitchFamily="34" charset="0"/>
                <a:sym typeface="Calibri"/>
              </a:rPr>
              <a:t>loudly</a:t>
            </a:r>
            <a:r>
              <a:rPr lang="es-CO"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rPr>
              <a:t>___ at any place.</a:t>
            </a:r>
            <a:endParaRPr sz="3200" b="1" u="none" strike="noStrike" cap="none" dirty="0">
              <a:solidFill>
                <a:schemeClr val="tx1"/>
              </a:solidFill>
              <a:latin typeface="Calibri Light" panose="020F0302020204030204" pitchFamily="34" charset="0"/>
              <a:ea typeface="Calibri"/>
              <a:cs typeface="Calibri Light" panose="020F0302020204030204" pitchFamily="34" charset="0"/>
              <a:sym typeface="Calibri"/>
            </a:endParaRPr>
          </a:p>
        </p:txBody>
      </p:sp>
      <p:sp>
        <p:nvSpPr>
          <p:cNvPr id="233" name="Google Shape;233;p18"/>
          <p:cNvSpPr/>
          <p:nvPr/>
        </p:nvSpPr>
        <p:spPr>
          <a:xfrm>
            <a:off x="211375" y="1620600"/>
            <a:ext cx="1983185" cy="3616800"/>
          </a:xfrm>
          <a:prstGeom prst="flowChartAlternateProcess">
            <a:avLst/>
          </a:prstGeom>
          <a:ln>
            <a:noFill/>
            <a:headEnd type="none" w="sm" len="sm"/>
            <a:tailEnd type="none" w="sm" len="sm"/>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700"/>
              <a:buFont typeface="Arial"/>
              <a:buNone/>
            </a:pPr>
            <a:r>
              <a:rPr lang="es-CO" sz="2700" b="1" u="none" strike="noStrike" cap="none" dirty="0" err="1">
                <a:solidFill>
                  <a:schemeClr val="bg1"/>
                </a:solidFill>
                <a:latin typeface="Calibri Light" panose="020F0302020204030204" pitchFamily="34" charset="0"/>
                <a:cs typeface="Calibri Light" panose="020F0302020204030204" pitchFamily="34" charset="0"/>
                <a:sym typeface="Arial"/>
              </a:rPr>
              <a:t>slowly</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rgbClr val="000000"/>
              </a:buClr>
              <a:buSzPts val="2700"/>
              <a:buFont typeface="Arial"/>
              <a:buNone/>
            </a:pPr>
            <a:r>
              <a:rPr lang="es-CO" sz="2700" b="1" dirty="0" err="1">
                <a:solidFill>
                  <a:schemeClr val="bg1"/>
                </a:solidFill>
                <a:latin typeface="Calibri Light" panose="020F0302020204030204" pitchFamily="34" charset="0"/>
                <a:cs typeface="Calibri Light" panose="020F0302020204030204" pitchFamily="34" charset="0"/>
              </a:rPr>
              <a:t>l</a:t>
            </a:r>
            <a:r>
              <a:rPr lang="es-CO" sz="2700" b="1" u="none" strike="noStrike" cap="none" dirty="0" err="1">
                <a:solidFill>
                  <a:schemeClr val="bg1"/>
                </a:solidFill>
                <a:latin typeface="Calibri Light" panose="020F0302020204030204" pitchFamily="34" charset="0"/>
                <a:cs typeface="Calibri Light" panose="020F0302020204030204" pitchFamily="34" charset="0"/>
                <a:sym typeface="Arial"/>
              </a:rPr>
              <a:t>oudly</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rgbClr val="000000"/>
              </a:buClr>
              <a:buSzPts val="2700"/>
              <a:buFont typeface="Arial"/>
              <a:buNone/>
            </a:pPr>
            <a:r>
              <a:rPr lang="es-CO" sz="2700" b="1" u="none" strike="noStrike" cap="none" dirty="0">
                <a:solidFill>
                  <a:schemeClr val="bg1"/>
                </a:solidFill>
                <a:latin typeface="Calibri Light" panose="020F0302020204030204" pitchFamily="34" charset="0"/>
                <a:cs typeface="Calibri Light" panose="020F0302020204030204" pitchFamily="34" charset="0"/>
                <a:sym typeface="Arial"/>
              </a:rPr>
              <a:t>successful</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rgbClr val="000000"/>
              </a:buClr>
              <a:buSzPts val="2700"/>
              <a:buFont typeface="Arial"/>
              <a:buNone/>
            </a:pPr>
            <a:r>
              <a:rPr lang="es-CO" sz="2700" b="1" u="none" strike="noStrike" cap="none" dirty="0">
                <a:solidFill>
                  <a:schemeClr val="bg1"/>
                </a:solidFill>
                <a:latin typeface="Calibri Light" panose="020F0302020204030204" pitchFamily="34" charset="0"/>
                <a:cs typeface="Calibri Light" panose="020F0302020204030204" pitchFamily="34" charset="0"/>
                <a:sym typeface="Arial"/>
              </a:rPr>
              <a:t>quickly</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rgbClr val="000000"/>
              </a:buClr>
              <a:buSzPts val="2700"/>
              <a:buFont typeface="Arial"/>
              <a:buNone/>
            </a:pPr>
            <a:r>
              <a:rPr lang="es-CO" sz="2700" b="1" u="none" strike="noStrike" cap="none" dirty="0">
                <a:solidFill>
                  <a:schemeClr val="bg1"/>
                </a:solidFill>
                <a:latin typeface="Calibri Light" panose="020F0302020204030204" pitchFamily="34" charset="0"/>
                <a:cs typeface="Calibri Light" panose="020F0302020204030204" pitchFamily="34" charset="0"/>
                <a:sym typeface="Arial"/>
              </a:rPr>
              <a:t>good</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a:p>
            <a:pPr marL="0" marR="0" lvl="0" indent="0" algn="ctr" rtl="0">
              <a:lnSpc>
                <a:spcPct val="115000"/>
              </a:lnSpc>
              <a:spcBef>
                <a:spcPts val="0"/>
              </a:spcBef>
              <a:spcAft>
                <a:spcPts val="0"/>
              </a:spcAft>
              <a:buClr>
                <a:schemeClr val="dk1"/>
              </a:buClr>
              <a:buSzPts val="1100"/>
              <a:buFont typeface="Arial"/>
              <a:buNone/>
            </a:pPr>
            <a:r>
              <a:rPr lang="es-CO" sz="2700" b="1" u="none" strike="noStrike" cap="none" dirty="0">
                <a:solidFill>
                  <a:schemeClr val="bg1"/>
                </a:solidFill>
                <a:latin typeface="Calibri Light" panose="020F0302020204030204" pitchFamily="34" charset="0"/>
                <a:cs typeface="Calibri Light" panose="020F0302020204030204" pitchFamily="34" charset="0"/>
                <a:sym typeface="Arial"/>
              </a:rPr>
              <a:t>slow</a:t>
            </a:r>
            <a:endParaRPr sz="2700" b="1" u="none" strike="noStrike" cap="none" dirty="0">
              <a:solidFill>
                <a:schemeClr val="bg1"/>
              </a:solidFill>
              <a:latin typeface="Calibri Light" panose="020F0302020204030204" pitchFamily="34" charset="0"/>
              <a:cs typeface="Calibri Light" panose="020F0302020204030204" pitchFamily="34" charset="0"/>
              <a:sym typeface="Arial"/>
            </a:endParaRPr>
          </a:p>
        </p:txBody>
      </p:sp>
      <p:pic>
        <p:nvPicPr>
          <p:cNvPr id="3" name="Imagen 2">
            <a:extLst>
              <a:ext uri="{FF2B5EF4-FFF2-40B4-BE49-F238E27FC236}">
                <a16:creationId xmlns:a16="http://schemas.microsoft.com/office/drawing/2014/main" id="{78E97FCD-489C-5E49-9023-61AA1A764F37}"/>
              </a:ext>
            </a:extLst>
          </p:cNvPr>
          <p:cNvPicPr>
            <a:picLocks noChangeAspect="1"/>
          </p:cNvPicPr>
          <p:nvPr/>
        </p:nvPicPr>
        <p:blipFill>
          <a:blip r:embed="rId4"/>
          <a:stretch>
            <a:fillRect/>
          </a:stretch>
        </p:blipFill>
        <p:spPr>
          <a:xfrm>
            <a:off x="9788629" y="4231483"/>
            <a:ext cx="2191996" cy="2191996"/>
          </a:xfrm>
          <a:prstGeom prst="rect">
            <a:avLst/>
          </a:prstGeom>
        </p:spPr>
      </p:pic>
      <p:sp>
        <p:nvSpPr>
          <p:cNvPr id="8" name="Google Shape;126;p5">
            <a:extLst>
              <a:ext uri="{FF2B5EF4-FFF2-40B4-BE49-F238E27FC236}">
                <a16:creationId xmlns:a16="http://schemas.microsoft.com/office/drawing/2014/main" id="{7FF331B5-4DD2-420A-B948-7066687328C9}"/>
              </a:ext>
            </a:extLst>
          </p:cNvPr>
          <p:cNvSpPr txBox="1"/>
          <p:nvPr/>
        </p:nvSpPr>
        <p:spPr>
          <a:xfrm>
            <a:off x="1056225" y="644529"/>
            <a:ext cx="9988061"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ACTIVITY</a:t>
            </a:r>
            <a:endParaRPr sz="4400" b="1" u="none" strike="noStrike" cap="none" dirty="0">
              <a:solidFill>
                <a:srgbClr val="3366C9"/>
              </a:solidFill>
              <a:latin typeface="Arial Black" panose="020B0A04020102020204" pitchFamily="34" charset="0"/>
              <a:ea typeface="Calibri"/>
              <a:cs typeface="Calibri"/>
              <a:sym typeface="Calibri"/>
            </a:endParaRPr>
          </a:p>
        </p:txBody>
      </p:sp>
    </p:spTree>
    <p:extLst>
      <p:ext uri="{BB962C8B-B14F-4D97-AF65-F5344CB8AC3E}">
        <p14:creationId xmlns:p14="http://schemas.microsoft.com/office/powerpoint/2010/main" val="4017460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2174895"/>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9600" dirty="0">
                <a:solidFill>
                  <a:srgbClr val="5700FE"/>
                </a:solidFill>
                <a:latin typeface="Arial Black" panose="020B0A04020102020204" pitchFamily="34" charset="0"/>
                <a:cs typeface="Calibri"/>
                <a:sym typeface="Calibri"/>
              </a:rPr>
              <a:t>LET’S PLAY!</a:t>
            </a:r>
            <a:endParaRPr sz="9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32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1" y="3451680"/>
            <a:ext cx="10094843" cy="10976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s-CO" sz="3200" b="1" dirty="0" err="1">
                <a:solidFill>
                  <a:schemeClr val="tx1"/>
                </a:solidFill>
                <a:latin typeface="Calibri Light" panose="020F0302020204030204" pitchFamily="34" charset="0"/>
                <a:cs typeface="Calibri Light" panose="020F0302020204030204" pitchFamily="34" charset="0"/>
              </a:rPr>
              <a:t>Go</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to</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platform</a:t>
            </a:r>
            <a:r>
              <a:rPr lang="es-CO" sz="3200" b="1" dirty="0">
                <a:solidFill>
                  <a:schemeClr val="tx1"/>
                </a:solidFill>
                <a:latin typeface="Calibri Light" panose="020F0302020204030204" pitchFamily="34" charset="0"/>
                <a:cs typeface="Calibri Light" panose="020F0302020204030204" pitchFamily="34" charset="0"/>
              </a:rPr>
              <a:t> and open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WordWall</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activity</a:t>
            </a:r>
            <a:r>
              <a:rPr lang="es-CO" sz="3200" b="1" dirty="0">
                <a:solidFill>
                  <a:schemeClr val="tx1"/>
                </a:solidFill>
                <a:latin typeface="Calibri Light" panose="020F0302020204030204" pitchFamily="34" charset="0"/>
                <a:cs typeface="Calibri Light" panose="020F0302020204030204" pitchFamily="34" charset="0"/>
              </a:rPr>
              <a:t>. </a:t>
            </a:r>
          </a:p>
        </p:txBody>
      </p:sp>
      <p:sp>
        <p:nvSpPr>
          <p:cNvPr id="7" name="CuadroTexto 6">
            <a:extLst>
              <a:ext uri="{FF2B5EF4-FFF2-40B4-BE49-F238E27FC236}">
                <a16:creationId xmlns:a16="http://schemas.microsoft.com/office/drawing/2014/main" id="{5BC8301E-E7AC-4A5E-83FE-3AC267077D08}"/>
              </a:ext>
            </a:extLst>
          </p:cNvPr>
          <p:cNvSpPr txBox="1"/>
          <p:nvPr/>
        </p:nvSpPr>
        <p:spPr>
          <a:xfrm>
            <a:off x="2806504" y="5013183"/>
            <a:ext cx="6147580" cy="830997"/>
          </a:xfrm>
          <a:prstGeom prst="rect">
            <a:avLst/>
          </a:prstGeom>
          <a:noFill/>
        </p:spPr>
        <p:txBody>
          <a:bodyPr wrap="square">
            <a:spAutoFit/>
          </a:bodyPr>
          <a:lstStyle/>
          <a:p>
            <a:r>
              <a:rPr lang="es-CO" sz="2400" dirty="0">
                <a:latin typeface="Calibri Light" panose="020F0302020204030204" pitchFamily="34" charset="0"/>
                <a:cs typeface="Calibri Light" panose="020F0302020204030204" pitchFamily="34" charset="0"/>
                <a:hlinkClick r:id="rId4"/>
              </a:rPr>
              <a:t>https://wordwall.net/es/resource/27434116</a:t>
            </a:r>
            <a:endParaRPr lang="es-CO" sz="2400" dirty="0">
              <a:latin typeface="Calibri Light" panose="020F0302020204030204" pitchFamily="34" charset="0"/>
              <a:cs typeface="Calibri Light" panose="020F0302020204030204" pitchFamily="34" charset="0"/>
            </a:endParaRPr>
          </a:p>
          <a:p>
            <a:endParaRPr lang="es-CO"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45290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6" name="Imagen 5">
            <a:extLst>
              <a:ext uri="{FF2B5EF4-FFF2-40B4-BE49-F238E27FC236}">
                <a16:creationId xmlns:a16="http://schemas.microsoft.com/office/drawing/2014/main" id="{5D5F2F87-A33E-4AB9-AC91-2D19939D3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246" name="Google Shape;246;gdcce857e3a_0_7"/>
          <p:cNvSpPr txBox="1"/>
          <p:nvPr/>
        </p:nvSpPr>
        <p:spPr>
          <a:xfrm>
            <a:off x="639757" y="1962225"/>
            <a:ext cx="108210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s-CO" sz="8800" b="1" u="none" strike="noStrike" cap="none" dirty="0">
                <a:solidFill>
                  <a:srgbClr val="3366C9"/>
                </a:solidFill>
                <a:latin typeface="Arial Black" panose="020B0A04020102020204" pitchFamily="34" charset="0"/>
                <a:sym typeface="Arial"/>
              </a:rPr>
              <a:t>LET’S P</a:t>
            </a:r>
            <a:r>
              <a:rPr lang="es-CO" sz="8800" b="1" dirty="0">
                <a:solidFill>
                  <a:srgbClr val="3366C9"/>
                </a:solidFill>
                <a:latin typeface="Arial Black" panose="020B0A04020102020204" pitchFamily="34" charset="0"/>
              </a:rPr>
              <a:t>LAY</a:t>
            </a:r>
            <a:r>
              <a:rPr lang="es-CO" sz="8800" b="1" u="none" strike="noStrike" cap="none" dirty="0">
                <a:solidFill>
                  <a:srgbClr val="3366C9"/>
                </a:solidFill>
                <a:latin typeface="Arial Black" panose="020B0A04020102020204" pitchFamily="34" charset="0"/>
                <a:sym typeface="Arial"/>
              </a:rPr>
              <a:t>!!</a:t>
            </a:r>
            <a:endParaRPr sz="2100" b="1" u="none" strike="noStrike" cap="none" dirty="0">
              <a:solidFill>
                <a:srgbClr val="3366C9"/>
              </a:solidFill>
              <a:latin typeface="Arial Black" panose="020B0A04020102020204" pitchFamily="34" charset="0"/>
              <a:sym typeface="Arial"/>
            </a:endParaRPr>
          </a:p>
        </p:txBody>
      </p:sp>
      <p:sp>
        <p:nvSpPr>
          <p:cNvPr id="247" name="Google Shape;247;gdcce857e3a_0_7"/>
          <p:cNvSpPr txBox="1"/>
          <p:nvPr/>
        </p:nvSpPr>
        <p:spPr>
          <a:xfrm>
            <a:off x="1585800" y="4292937"/>
            <a:ext cx="902040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s-CO" sz="3600" b="1" u="sng" dirty="0">
                <a:solidFill>
                  <a:schemeClr val="hlink"/>
                </a:solidFill>
                <a:latin typeface="Volkswagen-Medium" pitchFamily="2" charset="0"/>
                <a:ea typeface="Calibri"/>
                <a:cs typeface="Calibri"/>
                <a:sym typeface="Calibri"/>
                <a:hlinkClick r:id="rId4"/>
              </a:rPr>
              <a:t>https://www.baamboozle.com/game/1905</a:t>
            </a:r>
            <a:r>
              <a:rPr lang="es-CO" sz="3600" b="1" dirty="0">
                <a:solidFill>
                  <a:srgbClr val="FF0062"/>
                </a:solidFill>
                <a:latin typeface="Volkswagen-Medium" pitchFamily="2" charset="0"/>
                <a:ea typeface="Calibri"/>
                <a:cs typeface="Calibri"/>
                <a:sym typeface="Calibri"/>
              </a:rPr>
              <a:t> </a:t>
            </a:r>
            <a:endParaRPr sz="1100" b="0" i="0" u="none" strike="noStrike" cap="none" dirty="0">
              <a:solidFill>
                <a:srgbClr val="000000"/>
              </a:solidFill>
              <a:latin typeface="Volkswagen-Medium" pitchFamily="2" charset="0"/>
              <a:sym typeface="Arial"/>
            </a:endParaRPr>
          </a:p>
        </p:txBody>
      </p:sp>
      <p:sp>
        <p:nvSpPr>
          <p:cNvPr id="7" name="Google Shape;85;p1">
            <a:extLst>
              <a:ext uri="{FF2B5EF4-FFF2-40B4-BE49-F238E27FC236}">
                <a16:creationId xmlns:a16="http://schemas.microsoft.com/office/drawing/2014/main" id="{7028A5C4-CE54-4131-87E5-24CE1B8867DC}"/>
              </a:ext>
            </a:extLst>
          </p:cNvPr>
          <p:cNvSpPr txBox="1">
            <a:spLocks/>
          </p:cNvSpPr>
          <p:nvPr/>
        </p:nvSpPr>
        <p:spPr>
          <a:xfrm>
            <a:off x="1002831" y="3200028"/>
            <a:ext cx="10094843" cy="10976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s-CO" sz="3200" b="1" dirty="0" err="1">
                <a:solidFill>
                  <a:schemeClr val="tx1"/>
                </a:solidFill>
                <a:latin typeface="Calibri Light" panose="020F0302020204030204" pitchFamily="34" charset="0"/>
                <a:cs typeface="Calibri Light" panose="020F0302020204030204" pitchFamily="34" charset="0"/>
              </a:rPr>
              <a:t>Go</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to</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platform</a:t>
            </a:r>
            <a:r>
              <a:rPr lang="es-CO" sz="3200" b="1" dirty="0">
                <a:solidFill>
                  <a:schemeClr val="tx1"/>
                </a:solidFill>
                <a:latin typeface="Calibri Light" panose="020F0302020204030204" pitchFamily="34" charset="0"/>
                <a:cs typeface="Calibri Light" panose="020F0302020204030204" pitchFamily="34" charset="0"/>
              </a:rPr>
              <a:t> and </a:t>
            </a:r>
            <a:r>
              <a:rPr lang="es-CO" sz="3200" b="1" dirty="0" err="1">
                <a:solidFill>
                  <a:schemeClr val="tx1"/>
                </a:solidFill>
                <a:latin typeface="Calibri Light" panose="020F0302020204030204" pitchFamily="34" charset="0"/>
                <a:cs typeface="Calibri Light" panose="020F0302020204030204" pitchFamily="34" charset="0"/>
              </a:rPr>
              <a:t>practice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topic</a:t>
            </a:r>
            <a:r>
              <a:rPr lang="es-CO" sz="3200" b="1" dirty="0">
                <a:solidFill>
                  <a:schemeClr val="tx1"/>
                </a:solidFill>
                <a:latin typeface="Calibri Light" panose="020F0302020204030204" pitchFamily="34" charset="0"/>
                <a:cs typeface="Calibri Light" panose="020F0302020204030204" pitchFamily="34" charset="0"/>
              </a:rPr>
              <a:t> in </a:t>
            </a:r>
            <a:r>
              <a:rPr lang="es-CO" sz="3200" b="1" dirty="0" err="1">
                <a:solidFill>
                  <a:schemeClr val="tx1"/>
                </a:solidFill>
                <a:latin typeface="Calibri Light" panose="020F0302020204030204" pitchFamily="34" charset="0"/>
                <a:cs typeface="Calibri Light" panose="020F0302020204030204" pitchFamily="34" charset="0"/>
              </a:rPr>
              <a:t>Baamboozle</a:t>
            </a:r>
            <a:r>
              <a:rPr lang="es-CO" sz="3200" b="1" dirty="0">
                <a:solidFill>
                  <a:schemeClr val="tx1"/>
                </a:solidFill>
                <a:latin typeface="Calibri Light" panose="020F0302020204030204" pitchFamily="34" charset="0"/>
                <a:cs typeface="Calibri Light" panose="020F0302020204030204" pitchFamily="34" charset="0"/>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7F424B82-CD8F-43D8-B75D-44CB52F63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7" y="0"/>
            <a:ext cx="12212374" cy="6858000"/>
          </a:xfrm>
          <a:prstGeom prst="rect">
            <a:avLst/>
          </a:prstGeom>
        </p:spPr>
      </p:pic>
      <p:sp>
        <p:nvSpPr>
          <p:cNvPr id="91" name="Google Shape;91;p4"/>
          <p:cNvSpPr txBox="1"/>
          <p:nvPr/>
        </p:nvSpPr>
        <p:spPr>
          <a:xfrm>
            <a:off x="1900209" y="3255983"/>
            <a:ext cx="10094843" cy="99811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7200" dirty="0">
                <a:solidFill>
                  <a:srgbClr val="3366C9"/>
                </a:solidFill>
                <a:latin typeface="Arial Black" panose="020B0A04020102020204" pitchFamily="34" charset="0"/>
                <a:ea typeface="Calibri"/>
                <a:cs typeface="Calibri"/>
                <a:sym typeface="Calibri"/>
              </a:rPr>
              <a:t>COMPARISON IN ADVERBS</a:t>
            </a:r>
            <a:endParaRPr sz="600" dirty="0">
              <a:solidFill>
                <a:srgbClr val="3366C9"/>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800" dirty="0">
              <a:solidFill>
                <a:srgbClr val="3366C9"/>
              </a:solidFill>
              <a:latin typeface="Calibri"/>
              <a:ea typeface="Calibri"/>
              <a:cs typeface="Calibri"/>
              <a:sym typeface="Calibri"/>
            </a:endParaRPr>
          </a:p>
        </p:txBody>
      </p:sp>
    </p:spTree>
    <p:extLst>
      <p:ext uri="{BB962C8B-B14F-4D97-AF65-F5344CB8AC3E}">
        <p14:creationId xmlns:p14="http://schemas.microsoft.com/office/powerpoint/2010/main" val="3061565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9" name="Imagen 8">
            <a:extLst>
              <a:ext uri="{FF2B5EF4-FFF2-40B4-BE49-F238E27FC236}">
                <a16:creationId xmlns:a16="http://schemas.microsoft.com/office/drawing/2014/main" id="{A22C51CF-0731-4B17-B1F8-04FEBFEFA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263" name="Google Shape;263;p21"/>
          <p:cNvSpPr/>
          <p:nvPr/>
        </p:nvSpPr>
        <p:spPr>
          <a:xfrm flipH="1">
            <a:off x="7879614" y="1174846"/>
            <a:ext cx="2876310" cy="1665300"/>
          </a:xfrm>
          <a:prstGeom prst="wedgeEllipseCallout">
            <a:avLst>
              <a:gd name="adj1" fmla="val 54503"/>
              <a:gd name="adj2" fmla="val 58698"/>
            </a:avLst>
          </a:prstGeom>
          <a:solidFill>
            <a:srgbClr val="FF0061"/>
          </a:solidFill>
          <a:ln w="38100" cap="flat" cmpd="sng">
            <a:noFill/>
            <a:prstDash val="solid"/>
            <a:round/>
            <a:headEnd type="none" w="sm" len="sm"/>
            <a:tailEnd type="none" w="sm" len="sm"/>
          </a:ln>
          <a:scene3d>
            <a:camera prst="orthographicFront"/>
            <a:lightRig rig="threePt" dir="t"/>
          </a:scene3d>
          <a:sp3d>
            <a:bevelT/>
          </a:sp3d>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tx1"/>
                </a:solidFill>
                <a:latin typeface="Calibri Light" panose="020F0302020204030204" pitchFamily="34" charset="0"/>
                <a:cs typeface="Calibri Light" panose="020F0302020204030204" pitchFamily="34" charset="0"/>
                <a:sym typeface="Arial"/>
              </a:rPr>
              <a:t>I programme </a:t>
            </a:r>
            <a:r>
              <a:rPr lang="es-CO" sz="2000" b="1" i="0" u="none" strike="noStrike" cap="none" dirty="0">
                <a:solidFill>
                  <a:schemeClr val="bg1"/>
                </a:solidFill>
                <a:latin typeface="Calibri Light" panose="020F0302020204030204" pitchFamily="34" charset="0"/>
                <a:cs typeface="Calibri Light" panose="020F0302020204030204" pitchFamily="34" charset="0"/>
                <a:sym typeface="Arial"/>
              </a:rPr>
              <a:t>the most quickly </a:t>
            </a:r>
            <a:r>
              <a:rPr lang="es-CO" sz="2000" b="1" i="0" u="none" strike="noStrike" cap="none" dirty="0">
                <a:solidFill>
                  <a:schemeClr val="tx1"/>
                </a:solidFill>
                <a:latin typeface="Calibri Light" panose="020F0302020204030204" pitchFamily="34" charset="0"/>
                <a:cs typeface="Calibri Light" panose="020F0302020204030204" pitchFamily="34" charset="0"/>
                <a:sym typeface="Arial"/>
              </a:rPr>
              <a:t>of </a:t>
            </a:r>
            <a:r>
              <a:rPr lang="es-CO" sz="2000" b="1" i="0" u="none" strike="noStrike" cap="none" dirty="0" err="1">
                <a:solidFill>
                  <a:schemeClr val="tx1"/>
                </a:solidFill>
                <a:latin typeface="Calibri Light" panose="020F0302020204030204" pitchFamily="34" charset="0"/>
                <a:cs typeface="Calibri Light" panose="020F0302020204030204" pitchFamily="34" charset="0"/>
                <a:sym typeface="Arial"/>
              </a:rPr>
              <a:t>you</a:t>
            </a:r>
            <a:r>
              <a:rPr lang="es-CO" sz="20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cs typeface="Calibri Light" panose="020F0302020204030204" pitchFamily="34" charset="0"/>
                <a:sym typeface="Arial"/>
              </a:rPr>
              <a:t>all</a:t>
            </a:r>
            <a:r>
              <a:rPr lang="es-CO" sz="2000" b="1" i="0" u="none" strike="noStrike" cap="none" dirty="0">
                <a:solidFill>
                  <a:schemeClr val="tx1"/>
                </a:solidFill>
                <a:latin typeface="Calibri Light" panose="020F0302020204030204" pitchFamily="34" charset="0"/>
                <a:cs typeface="Calibri Light" panose="020F0302020204030204" pitchFamily="34" charset="0"/>
                <a:sym typeface="Arial"/>
              </a:rPr>
              <a:t>.</a:t>
            </a:r>
            <a:endParaRPr sz="200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pic>
        <p:nvPicPr>
          <p:cNvPr id="2" name="Imagen 1">
            <a:extLst>
              <a:ext uri="{FF2B5EF4-FFF2-40B4-BE49-F238E27FC236}">
                <a16:creationId xmlns:a16="http://schemas.microsoft.com/office/drawing/2014/main" id="{E52311B1-A92C-7247-BCEE-56A3389CE801}"/>
              </a:ext>
            </a:extLst>
          </p:cNvPr>
          <p:cNvPicPr>
            <a:picLocks noChangeAspect="1"/>
          </p:cNvPicPr>
          <p:nvPr/>
        </p:nvPicPr>
        <p:blipFill>
          <a:blip r:embed="rId4"/>
          <a:stretch>
            <a:fillRect/>
          </a:stretch>
        </p:blipFill>
        <p:spPr>
          <a:xfrm flipH="1">
            <a:off x="6508095" y="1894954"/>
            <a:ext cx="1371519" cy="4249778"/>
          </a:xfrm>
          <a:prstGeom prst="rect">
            <a:avLst/>
          </a:prstGeom>
        </p:spPr>
      </p:pic>
      <p:pic>
        <p:nvPicPr>
          <p:cNvPr id="3" name="Imagen 2">
            <a:extLst>
              <a:ext uri="{FF2B5EF4-FFF2-40B4-BE49-F238E27FC236}">
                <a16:creationId xmlns:a16="http://schemas.microsoft.com/office/drawing/2014/main" id="{F275FC81-D5CC-1040-AF02-FA6C811515F0}"/>
              </a:ext>
            </a:extLst>
          </p:cNvPr>
          <p:cNvPicPr>
            <a:picLocks noChangeAspect="1"/>
          </p:cNvPicPr>
          <p:nvPr/>
        </p:nvPicPr>
        <p:blipFill>
          <a:blip r:embed="rId5"/>
          <a:stretch>
            <a:fillRect/>
          </a:stretch>
        </p:blipFill>
        <p:spPr>
          <a:xfrm flipH="1">
            <a:off x="4008606" y="2137150"/>
            <a:ext cx="1614297" cy="4363337"/>
          </a:xfrm>
          <a:prstGeom prst="rect">
            <a:avLst/>
          </a:prstGeom>
        </p:spPr>
      </p:pic>
      <p:sp>
        <p:nvSpPr>
          <p:cNvPr id="262" name="Google Shape;262;p21"/>
          <p:cNvSpPr/>
          <p:nvPr/>
        </p:nvSpPr>
        <p:spPr>
          <a:xfrm>
            <a:off x="426104" y="1304111"/>
            <a:ext cx="3327000" cy="1833900"/>
          </a:xfrm>
          <a:prstGeom prst="wedgeEllipseCallout">
            <a:avLst>
              <a:gd name="adj1" fmla="val 60411"/>
              <a:gd name="adj2" fmla="val 45889"/>
            </a:avLst>
          </a:prstGeom>
          <a:solidFill>
            <a:srgbClr val="3C68C3"/>
          </a:solidFill>
          <a:ln w="38100" cap="flat" cmpd="sng">
            <a:noFill/>
            <a:prstDash val="solid"/>
            <a:round/>
            <a:headEnd type="none" w="sm" len="sm"/>
            <a:tailEnd type="none" w="sm" len="sm"/>
          </a:ln>
          <a:scene3d>
            <a:camera prst="orthographicFront"/>
            <a:lightRig rig="threePt" dir="t"/>
          </a:scene3d>
          <a:sp3d>
            <a:bevelT/>
          </a:sp3d>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s-CO" sz="2200" b="1" i="0" u="none" strike="noStrike" cap="none" dirty="0">
                <a:solidFill>
                  <a:schemeClr val="bg1"/>
                </a:solidFill>
                <a:latin typeface="Calibri Light" panose="020F0302020204030204" pitchFamily="34" charset="0"/>
                <a:cs typeface="Calibri Light" panose="020F0302020204030204" pitchFamily="34" charset="0"/>
                <a:sym typeface="Arial"/>
              </a:rPr>
              <a:t>I can create programs</a:t>
            </a:r>
            <a:r>
              <a:rPr lang="es-CO" sz="2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200" b="1" i="0" u="none" strike="noStrike" cap="none" dirty="0">
                <a:solidFill>
                  <a:srgbClr val="FF0062"/>
                </a:solidFill>
                <a:latin typeface="Calibri Light" panose="020F0302020204030204" pitchFamily="34" charset="0"/>
                <a:cs typeface="Calibri Light" panose="020F0302020204030204" pitchFamily="34" charset="0"/>
                <a:sym typeface="Arial"/>
              </a:rPr>
              <a:t>more </a:t>
            </a:r>
            <a:r>
              <a:rPr lang="es-CO" sz="2200" b="1" i="0" u="none" strike="noStrike" cap="none" dirty="0" err="1">
                <a:solidFill>
                  <a:srgbClr val="FF0062"/>
                </a:solidFill>
                <a:latin typeface="Calibri Light" panose="020F0302020204030204" pitchFamily="34" charset="0"/>
                <a:cs typeface="Calibri Light" panose="020F0302020204030204" pitchFamily="34" charset="0"/>
                <a:sym typeface="Arial"/>
              </a:rPr>
              <a:t>quickly</a:t>
            </a:r>
            <a:r>
              <a:rPr lang="es-CO" sz="2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2200" b="1" i="0" u="none" strike="noStrike" cap="none" dirty="0" err="1">
                <a:solidFill>
                  <a:srgbClr val="FF0062"/>
                </a:solidFill>
                <a:latin typeface="Calibri Light" panose="020F0302020204030204" pitchFamily="34" charset="0"/>
                <a:cs typeface="Calibri Light" panose="020F0302020204030204" pitchFamily="34" charset="0"/>
                <a:sym typeface="Arial"/>
              </a:rPr>
              <a:t>than</a:t>
            </a:r>
            <a:r>
              <a:rPr lang="es-CO" sz="2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2200" b="1" i="0" u="none" strike="noStrike" cap="none" dirty="0">
                <a:solidFill>
                  <a:schemeClr val="bg1"/>
                </a:solidFill>
                <a:latin typeface="Calibri Light" panose="020F0302020204030204" pitchFamily="34" charset="0"/>
                <a:cs typeface="Calibri Light" panose="020F0302020204030204" pitchFamily="34" charset="0"/>
                <a:sym typeface="Arial"/>
              </a:rPr>
              <a:t>my friend Marcos.</a:t>
            </a:r>
            <a:endParaRPr sz="2200" b="1" i="0" u="none" strike="noStrike" cap="none" dirty="0">
              <a:solidFill>
                <a:schemeClr val="bg1"/>
              </a:solidFill>
              <a:latin typeface="Calibri Light" panose="020F0302020204030204" pitchFamily="34" charset="0"/>
              <a:cs typeface="Calibri Light" panose="020F0302020204030204" pitchFamily="34" charset="0"/>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9" name="Imagen 8">
            <a:extLst>
              <a:ext uri="{FF2B5EF4-FFF2-40B4-BE49-F238E27FC236}">
                <a16:creationId xmlns:a16="http://schemas.microsoft.com/office/drawing/2014/main" id="{CD998B08-D4E0-4850-930E-DE4E73392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271" name="Google Shape;271;gdccb4bbcf6_1_0"/>
          <p:cNvSpPr/>
          <p:nvPr/>
        </p:nvSpPr>
        <p:spPr>
          <a:xfrm>
            <a:off x="5626277" y="788290"/>
            <a:ext cx="3100200" cy="1665300"/>
          </a:xfrm>
          <a:prstGeom prst="wedgeEllipseCallout">
            <a:avLst>
              <a:gd name="adj1" fmla="val 54503"/>
              <a:gd name="adj2" fmla="val 58698"/>
            </a:avLst>
          </a:prstGeom>
          <a:solidFill>
            <a:srgbClr val="FF0061"/>
          </a:solidFill>
          <a:ln w="38100" cap="flat" cmpd="sng">
            <a:noFill/>
            <a:prstDash val="solid"/>
            <a:round/>
            <a:headEnd type="none" w="sm" len="sm"/>
            <a:tailEnd type="none" w="sm" len="sm"/>
          </a:ln>
          <a:scene3d>
            <a:camera prst="orthographicFront"/>
            <a:lightRig rig="threePt" dir="t"/>
          </a:scene3d>
          <a:sp3d>
            <a:bevelT/>
          </a:sp3d>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bg1"/>
                </a:solidFill>
                <a:latin typeface="Calibri Light" panose="020F0302020204030204" pitchFamily="34" charset="0"/>
                <a:cs typeface="Calibri Light" panose="020F0302020204030204" pitchFamily="34" charset="0"/>
                <a:sym typeface="Arial"/>
              </a:rPr>
              <a:t>I </a:t>
            </a:r>
            <a:r>
              <a:rPr lang="es-CO" sz="2000" b="1" dirty="0">
                <a:solidFill>
                  <a:schemeClr val="bg1"/>
                </a:solidFill>
                <a:latin typeface="Calibri Light" panose="020F0302020204030204" pitchFamily="34" charset="0"/>
                <a:cs typeface="Calibri Light" panose="020F0302020204030204" pitchFamily="34" charset="0"/>
              </a:rPr>
              <a:t> </a:t>
            </a:r>
            <a:r>
              <a:rPr lang="es-CO" sz="2000" b="1" dirty="0" err="1">
                <a:solidFill>
                  <a:schemeClr val="bg1"/>
                </a:solidFill>
                <a:latin typeface="Calibri Light" panose="020F0302020204030204" pitchFamily="34" charset="0"/>
                <a:cs typeface="Calibri Light" panose="020F0302020204030204" pitchFamily="34" charset="0"/>
              </a:rPr>
              <a:t>organize</a:t>
            </a:r>
            <a:r>
              <a:rPr lang="es-CO" sz="2000" b="1" dirty="0">
                <a:solidFill>
                  <a:schemeClr val="bg1"/>
                </a:solidFill>
                <a:latin typeface="Calibri Light" panose="020F0302020204030204" pitchFamily="34" charset="0"/>
                <a:cs typeface="Calibri Light" panose="020F0302020204030204" pitchFamily="34" charset="0"/>
              </a:rPr>
              <a:t> </a:t>
            </a:r>
            <a:r>
              <a:rPr lang="es-CO" sz="2000" b="1" dirty="0" err="1">
                <a:solidFill>
                  <a:schemeClr val="bg1"/>
                </a:solidFill>
                <a:latin typeface="Calibri Light" panose="020F0302020204030204" pitchFamily="34" charset="0"/>
                <a:cs typeface="Calibri Light" panose="020F0302020204030204" pitchFamily="34" charset="0"/>
              </a:rPr>
              <a:t>my</a:t>
            </a:r>
            <a:r>
              <a:rPr lang="es-CO" sz="2000" b="1" dirty="0">
                <a:solidFill>
                  <a:schemeClr val="bg1"/>
                </a:solidFill>
                <a:latin typeface="Calibri Light" panose="020F0302020204030204" pitchFamily="34" charset="0"/>
                <a:cs typeface="Calibri Light" panose="020F0302020204030204" pitchFamily="34" charset="0"/>
              </a:rPr>
              <a:t> files </a:t>
            </a:r>
            <a:r>
              <a:rPr lang="es-CO" sz="2000" b="1" dirty="0">
                <a:solidFill>
                  <a:schemeClr val="tx1"/>
                </a:solidFill>
                <a:latin typeface="Calibri Light" panose="020F0302020204030204" pitchFamily="34" charset="0"/>
                <a:cs typeface="Calibri Light" panose="020F0302020204030204" pitchFamily="34" charset="0"/>
              </a:rPr>
              <a:t>more </a:t>
            </a:r>
            <a:r>
              <a:rPr lang="es-CO" sz="2000" b="1" dirty="0" err="1">
                <a:solidFill>
                  <a:schemeClr val="tx1"/>
                </a:solidFill>
                <a:latin typeface="Calibri Light" panose="020F0302020204030204" pitchFamily="34" charset="0"/>
                <a:cs typeface="Calibri Light" panose="020F0302020204030204" pitchFamily="34" charset="0"/>
              </a:rPr>
              <a:t>often</a:t>
            </a:r>
            <a:r>
              <a:rPr lang="es-CO" sz="2000" b="1" dirty="0">
                <a:solidFill>
                  <a:schemeClr val="tx1"/>
                </a:solidFill>
                <a:latin typeface="Calibri Light" panose="020F0302020204030204" pitchFamily="34" charset="0"/>
                <a:cs typeface="Calibri Light" panose="020F0302020204030204" pitchFamily="34" charset="0"/>
              </a:rPr>
              <a:t> </a:t>
            </a:r>
            <a:r>
              <a:rPr lang="es-CO" sz="2000" b="1" dirty="0" err="1">
                <a:solidFill>
                  <a:schemeClr val="bg1"/>
                </a:solidFill>
                <a:latin typeface="Calibri Light" panose="020F0302020204030204" pitchFamily="34" charset="0"/>
                <a:cs typeface="Calibri Light" panose="020F0302020204030204" pitchFamily="34" charset="0"/>
              </a:rPr>
              <a:t>than</a:t>
            </a:r>
            <a:r>
              <a:rPr lang="es-CO" sz="2000" b="1" dirty="0">
                <a:solidFill>
                  <a:schemeClr val="bg1"/>
                </a:solidFill>
                <a:latin typeface="Calibri Light" panose="020F0302020204030204" pitchFamily="34" charset="0"/>
                <a:cs typeface="Calibri Light" panose="020F0302020204030204" pitchFamily="34" charset="0"/>
              </a:rPr>
              <a:t> </a:t>
            </a:r>
            <a:r>
              <a:rPr lang="es-CO" sz="2000" b="1" dirty="0" err="1">
                <a:solidFill>
                  <a:schemeClr val="bg1"/>
                </a:solidFill>
                <a:latin typeface="Calibri Light" panose="020F0302020204030204" pitchFamily="34" charset="0"/>
                <a:cs typeface="Calibri Light" panose="020F0302020204030204" pitchFamily="34" charset="0"/>
              </a:rPr>
              <a:t>my</a:t>
            </a:r>
            <a:r>
              <a:rPr lang="es-CO" sz="2000" b="1" dirty="0">
                <a:solidFill>
                  <a:schemeClr val="bg1"/>
                </a:solidFill>
                <a:latin typeface="Calibri Light" panose="020F0302020204030204" pitchFamily="34" charset="0"/>
                <a:cs typeface="Calibri Light" panose="020F0302020204030204" pitchFamily="34" charset="0"/>
              </a:rPr>
              <a:t> </a:t>
            </a:r>
            <a:r>
              <a:rPr lang="es-CO" sz="2000" b="1" dirty="0" err="1">
                <a:solidFill>
                  <a:schemeClr val="bg1"/>
                </a:solidFill>
                <a:latin typeface="Calibri Light" panose="020F0302020204030204" pitchFamily="34" charset="0"/>
                <a:cs typeface="Calibri Light" panose="020F0302020204030204" pitchFamily="34" charset="0"/>
              </a:rPr>
              <a:t>sister</a:t>
            </a:r>
            <a:r>
              <a:rPr lang="es-CO" sz="2000" b="1" dirty="0">
                <a:solidFill>
                  <a:schemeClr val="bg1"/>
                </a:solidFill>
                <a:latin typeface="Calibri Light" panose="020F0302020204030204" pitchFamily="34" charset="0"/>
                <a:cs typeface="Calibri Light" panose="020F0302020204030204" pitchFamily="34" charset="0"/>
              </a:rPr>
              <a:t>.</a:t>
            </a:r>
            <a:endParaRPr sz="2000" b="1" i="0" u="none" strike="noStrike" cap="none" dirty="0">
              <a:solidFill>
                <a:schemeClr val="bg1"/>
              </a:solidFill>
              <a:latin typeface="Calibri Light" panose="020F0302020204030204" pitchFamily="34" charset="0"/>
              <a:cs typeface="Calibri Light" panose="020F0302020204030204" pitchFamily="34" charset="0"/>
              <a:sym typeface="Arial"/>
            </a:endParaRPr>
          </a:p>
        </p:txBody>
      </p:sp>
      <p:pic>
        <p:nvPicPr>
          <p:cNvPr id="7" name="Imagen 6">
            <a:extLst>
              <a:ext uri="{FF2B5EF4-FFF2-40B4-BE49-F238E27FC236}">
                <a16:creationId xmlns:a16="http://schemas.microsoft.com/office/drawing/2014/main" id="{4A78A442-EFB5-7E43-9361-52FA1FDB7F99}"/>
              </a:ext>
            </a:extLst>
          </p:cNvPr>
          <p:cNvPicPr>
            <a:picLocks noChangeAspect="1"/>
          </p:cNvPicPr>
          <p:nvPr/>
        </p:nvPicPr>
        <p:blipFill>
          <a:blip r:embed="rId4"/>
          <a:stretch>
            <a:fillRect/>
          </a:stretch>
        </p:blipFill>
        <p:spPr>
          <a:xfrm flipH="1">
            <a:off x="4033384" y="2058716"/>
            <a:ext cx="1614297" cy="4363337"/>
          </a:xfrm>
          <a:prstGeom prst="rect">
            <a:avLst/>
          </a:prstGeom>
        </p:spPr>
      </p:pic>
      <p:pic>
        <p:nvPicPr>
          <p:cNvPr id="3" name="Imagen 2">
            <a:extLst>
              <a:ext uri="{FF2B5EF4-FFF2-40B4-BE49-F238E27FC236}">
                <a16:creationId xmlns:a16="http://schemas.microsoft.com/office/drawing/2014/main" id="{0058AFD1-4EE0-3C41-8EE5-D6B64BCB601F}"/>
              </a:ext>
            </a:extLst>
          </p:cNvPr>
          <p:cNvPicPr>
            <a:picLocks noChangeAspect="1"/>
          </p:cNvPicPr>
          <p:nvPr/>
        </p:nvPicPr>
        <p:blipFill>
          <a:blip r:embed="rId5"/>
          <a:stretch>
            <a:fillRect/>
          </a:stretch>
        </p:blipFill>
        <p:spPr>
          <a:xfrm flipH="1">
            <a:off x="9011129" y="1620940"/>
            <a:ext cx="1587978" cy="4259147"/>
          </a:xfrm>
          <a:prstGeom prst="rect">
            <a:avLst/>
          </a:prstGeom>
        </p:spPr>
      </p:pic>
      <p:sp>
        <p:nvSpPr>
          <p:cNvPr id="270" name="Google Shape;270;gdccb4bbcf6_1_0"/>
          <p:cNvSpPr/>
          <p:nvPr/>
        </p:nvSpPr>
        <p:spPr>
          <a:xfrm>
            <a:off x="617553" y="1338725"/>
            <a:ext cx="3327000" cy="1833900"/>
          </a:xfrm>
          <a:prstGeom prst="wedgeEllipseCallout">
            <a:avLst>
              <a:gd name="adj1" fmla="val 60411"/>
              <a:gd name="adj2" fmla="val 45889"/>
            </a:avLst>
          </a:prstGeom>
          <a:solidFill>
            <a:srgbClr val="5700FE"/>
          </a:solidFill>
          <a:ln w="38100" cap="flat" cmpd="sng">
            <a:noFill/>
            <a:prstDash val="solid"/>
            <a:round/>
            <a:headEnd type="none" w="sm" len="sm"/>
            <a:tailEnd type="none" w="sm" len="sm"/>
          </a:ln>
          <a:scene3d>
            <a:camera prst="orthographicFront"/>
            <a:lightRig rig="threePt" dir="t"/>
          </a:scene3d>
          <a:sp3d>
            <a:bevelT/>
          </a:sp3d>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s-CO" sz="2200" b="1" dirty="0">
                <a:solidFill>
                  <a:schemeClr val="bg1"/>
                </a:solidFill>
                <a:latin typeface="Calibri Light" panose="020F0302020204030204" pitchFamily="34" charset="0"/>
                <a:cs typeface="Calibri Light" panose="020F0302020204030204" pitchFamily="34" charset="0"/>
              </a:rPr>
              <a:t> I can </a:t>
            </a:r>
            <a:r>
              <a:rPr lang="es-CO" sz="2200" b="1" dirty="0" err="1">
                <a:solidFill>
                  <a:schemeClr val="bg1"/>
                </a:solidFill>
                <a:latin typeface="Calibri Light" panose="020F0302020204030204" pitchFamily="34" charset="0"/>
                <a:cs typeface="Calibri Light" panose="020F0302020204030204" pitchFamily="34" charset="0"/>
              </a:rPr>
              <a:t>design</a:t>
            </a:r>
            <a:r>
              <a:rPr lang="es-CO" sz="2200" b="1" dirty="0">
                <a:solidFill>
                  <a:schemeClr val="bg1"/>
                </a:solidFill>
                <a:latin typeface="Calibri Light" panose="020F0302020204030204" pitchFamily="34" charset="0"/>
                <a:cs typeface="Calibri Light" panose="020F0302020204030204" pitchFamily="34" charset="0"/>
              </a:rPr>
              <a:t> </a:t>
            </a:r>
            <a:r>
              <a:rPr lang="es-CO" sz="2200" b="1" dirty="0" err="1">
                <a:solidFill>
                  <a:schemeClr val="bg1"/>
                </a:solidFill>
                <a:latin typeface="Calibri Light" panose="020F0302020204030204" pitchFamily="34" charset="0"/>
                <a:cs typeface="Calibri Light" panose="020F0302020204030204" pitchFamily="34" charset="0"/>
              </a:rPr>
              <a:t>applications</a:t>
            </a:r>
            <a:r>
              <a:rPr lang="es-CO" sz="2200" b="1" dirty="0">
                <a:solidFill>
                  <a:schemeClr val="bg1"/>
                </a:solidFill>
                <a:latin typeface="Calibri Light" panose="020F0302020204030204" pitchFamily="34" charset="0"/>
                <a:cs typeface="Calibri Light" panose="020F0302020204030204" pitchFamily="34" charset="0"/>
              </a:rPr>
              <a:t> </a:t>
            </a:r>
            <a:r>
              <a:rPr lang="es-CO" sz="2200" b="1" dirty="0" err="1">
                <a:solidFill>
                  <a:srgbClr val="FF0062"/>
                </a:solidFill>
                <a:latin typeface="Calibri Light" panose="020F0302020204030204" pitchFamily="34" charset="0"/>
                <a:cs typeface="Calibri Light" panose="020F0302020204030204" pitchFamily="34" charset="0"/>
              </a:rPr>
              <a:t>the</a:t>
            </a:r>
            <a:r>
              <a:rPr lang="es-CO" sz="2200" b="1" dirty="0">
                <a:solidFill>
                  <a:srgbClr val="FF0062"/>
                </a:solidFill>
                <a:latin typeface="Calibri Light" panose="020F0302020204030204" pitchFamily="34" charset="0"/>
                <a:cs typeface="Calibri Light" panose="020F0302020204030204" pitchFamily="34" charset="0"/>
              </a:rPr>
              <a:t> </a:t>
            </a:r>
            <a:r>
              <a:rPr lang="es-CO" sz="2200" b="1" dirty="0" err="1">
                <a:solidFill>
                  <a:srgbClr val="FF0062"/>
                </a:solidFill>
                <a:latin typeface="Calibri Light" panose="020F0302020204030204" pitchFamily="34" charset="0"/>
                <a:cs typeface="Calibri Light" panose="020F0302020204030204" pitchFamily="34" charset="0"/>
              </a:rPr>
              <a:t>best</a:t>
            </a:r>
            <a:r>
              <a:rPr lang="es-CO" sz="2200" b="1" dirty="0">
                <a:solidFill>
                  <a:srgbClr val="3366C9"/>
                </a:solidFill>
                <a:latin typeface="Calibri Light" panose="020F0302020204030204" pitchFamily="34" charset="0"/>
                <a:cs typeface="Calibri Light" panose="020F0302020204030204" pitchFamily="34" charset="0"/>
              </a:rPr>
              <a:t> </a:t>
            </a:r>
            <a:r>
              <a:rPr lang="es-CO" sz="2200" b="1" dirty="0" err="1">
                <a:solidFill>
                  <a:schemeClr val="bg1"/>
                </a:solidFill>
                <a:latin typeface="Calibri Light" panose="020F0302020204030204" pitchFamily="34" charset="0"/>
                <a:cs typeface="Calibri Light" panose="020F0302020204030204" pitchFamily="34" charset="0"/>
              </a:rPr>
              <a:t>of</a:t>
            </a:r>
            <a:r>
              <a:rPr lang="es-CO" sz="2200" b="1" dirty="0">
                <a:solidFill>
                  <a:schemeClr val="bg1"/>
                </a:solidFill>
                <a:latin typeface="Calibri Light" panose="020F0302020204030204" pitchFamily="34" charset="0"/>
                <a:cs typeface="Calibri Light" panose="020F0302020204030204" pitchFamily="34" charset="0"/>
              </a:rPr>
              <a:t> </a:t>
            </a:r>
            <a:r>
              <a:rPr lang="es-CO" sz="2200" b="1" dirty="0" err="1">
                <a:solidFill>
                  <a:schemeClr val="bg1"/>
                </a:solidFill>
                <a:latin typeface="Calibri Light" panose="020F0302020204030204" pitchFamily="34" charset="0"/>
                <a:cs typeface="Calibri Light" panose="020F0302020204030204" pitchFamily="34" charset="0"/>
              </a:rPr>
              <a:t>all</a:t>
            </a:r>
            <a:r>
              <a:rPr lang="es-CO" sz="2200" b="1" dirty="0">
                <a:solidFill>
                  <a:schemeClr val="bg1"/>
                </a:solidFill>
                <a:latin typeface="Calibri Light" panose="020F0302020204030204" pitchFamily="34" charset="0"/>
                <a:cs typeface="Calibri Light" panose="020F0302020204030204" pitchFamily="34" charset="0"/>
              </a:rPr>
              <a:t>.</a:t>
            </a:r>
            <a:endParaRPr sz="2200" b="1" i="0" u="none" strike="noStrike" cap="none" dirty="0">
              <a:solidFill>
                <a:schemeClr val="bg1"/>
              </a:solidFill>
              <a:latin typeface="Calibri Light" panose="020F0302020204030204" pitchFamily="34" charset="0"/>
              <a:cs typeface="Calibri Light" panose="020F0302020204030204" pitchFamily="34" charset="0"/>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6" name="Imagen 5">
            <a:extLst>
              <a:ext uri="{FF2B5EF4-FFF2-40B4-BE49-F238E27FC236}">
                <a16:creationId xmlns:a16="http://schemas.microsoft.com/office/drawing/2014/main" id="{CFBB6242-11BE-432A-823A-33A45F273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graphicFrame>
        <p:nvGraphicFramePr>
          <p:cNvPr id="278" name="Google Shape;278;p22"/>
          <p:cNvGraphicFramePr/>
          <p:nvPr>
            <p:extLst>
              <p:ext uri="{D42A27DB-BD31-4B8C-83A1-F6EECF244321}">
                <p14:modId xmlns:p14="http://schemas.microsoft.com/office/powerpoint/2010/main" val="2470118377"/>
              </p:ext>
            </p:extLst>
          </p:nvPr>
        </p:nvGraphicFramePr>
        <p:xfrm>
          <a:off x="1247126" y="1876066"/>
          <a:ext cx="9697749" cy="3992640"/>
        </p:xfrm>
        <a:graphic>
          <a:graphicData uri="http://schemas.openxmlformats.org/drawingml/2006/table">
            <a:tbl>
              <a:tblPr>
                <a:noFill/>
                <a:tableStyleId>{AC540839-3518-4469-960A-2541EE1295D5}</a:tableStyleId>
              </a:tblPr>
              <a:tblGrid>
                <a:gridCol w="3232583">
                  <a:extLst>
                    <a:ext uri="{9D8B030D-6E8A-4147-A177-3AD203B41FA5}">
                      <a16:colId xmlns:a16="http://schemas.microsoft.com/office/drawing/2014/main" val="20000"/>
                    </a:ext>
                  </a:extLst>
                </a:gridCol>
                <a:gridCol w="3232583">
                  <a:extLst>
                    <a:ext uri="{9D8B030D-6E8A-4147-A177-3AD203B41FA5}">
                      <a16:colId xmlns:a16="http://schemas.microsoft.com/office/drawing/2014/main" val="20001"/>
                    </a:ext>
                  </a:extLst>
                </a:gridCol>
                <a:gridCol w="3232583">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900"/>
                        <a:buFont typeface="Arial"/>
                        <a:buNone/>
                      </a:pPr>
                      <a:r>
                        <a:rPr lang="es-CO" sz="1900" b="1" i="0" u="none" strike="noStrike" cap="none" dirty="0">
                          <a:solidFill>
                            <a:srgbClr val="FF0062"/>
                          </a:solidFill>
                          <a:latin typeface="Arial Black" panose="020B0A04020102020204" pitchFamily="34" charset="0"/>
                          <a:cs typeface="Calibri Light" panose="020F0302020204030204" pitchFamily="34" charset="0"/>
                        </a:rPr>
                        <a:t>REGULAR ADVERBS</a:t>
                      </a:r>
                      <a:endParaRPr sz="1900" b="1" i="0" u="none" strike="noStrike" cap="none" dirty="0">
                        <a:solidFill>
                          <a:srgbClr val="FF0062"/>
                        </a:solidFill>
                        <a:latin typeface="Arial Black" panose="020B0A04020102020204" pitchFamily="34" charset="0"/>
                        <a:cs typeface="Calibri Light" panose="020F03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s-CO" sz="1900" b="1" i="0" u="none" strike="noStrike" cap="none" dirty="0">
                          <a:solidFill>
                            <a:srgbClr val="FF0062"/>
                          </a:solidFill>
                          <a:latin typeface="Arial Black" panose="020B0A04020102020204" pitchFamily="34" charset="0"/>
                          <a:cs typeface="Calibri Light" panose="020F0302020204030204" pitchFamily="34" charset="0"/>
                        </a:rPr>
                        <a:t>COMPARATIVE </a:t>
                      </a:r>
                      <a:endParaRPr sz="1900" b="1" i="0" u="none" strike="noStrike" cap="none" dirty="0">
                        <a:solidFill>
                          <a:srgbClr val="FF0062"/>
                        </a:solidFill>
                        <a:latin typeface="Arial Black" panose="020B0A04020102020204" pitchFamily="34" charset="0"/>
                        <a:cs typeface="Calibri Light" panose="020F03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s-CO" sz="1900" b="1" i="0" u="none" strike="noStrike" cap="none" dirty="0">
                          <a:solidFill>
                            <a:srgbClr val="FF0062"/>
                          </a:solidFill>
                          <a:latin typeface="Arial Black" panose="020B0A04020102020204" pitchFamily="34" charset="0"/>
                          <a:cs typeface="Calibri Light" panose="020F0302020204030204" pitchFamily="34" charset="0"/>
                        </a:rPr>
                        <a:t>SUPERLATIVE</a:t>
                      </a:r>
                      <a:endParaRPr sz="1900" b="1" i="0" u="none" strike="noStrike" cap="none" dirty="0">
                        <a:solidFill>
                          <a:srgbClr val="FF0062"/>
                        </a:solidFill>
                        <a:latin typeface="Arial Black" panose="020B0A0402010202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2100"/>
                        <a:buFont typeface="Arial"/>
                        <a:buNone/>
                      </a:pPr>
                      <a:r>
                        <a:rPr lang="es-CO" sz="2100" b="1" i="0" u="none" strike="noStrike" cap="none" dirty="0">
                          <a:solidFill>
                            <a:schemeClr val="tx1"/>
                          </a:solidFill>
                          <a:latin typeface="Calibri Light" panose="020F0302020204030204" pitchFamily="34" charset="0"/>
                          <a:cs typeface="Calibri Light" panose="020F0302020204030204" pitchFamily="34" charset="0"/>
                        </a:rPr>
                        <a:t>Slowly</a:t>
                      </a:r>
                      <a:endParaRPr sz="21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2100"/>
                        <a:buFont typeface="Arial"/>
                        <a:buNone/>
                      </a:pPr>
                      <a:r>
                        <a:rPr lang="es-CO" sz="2100" b="1" i="0" u="none" strike="noStrike" cap="none" dirty="0" err="1">
                          <a:solidFill>
                            <a:schemeClr val="tx1"/>
                          </a:solidFill>
                          <a:latin typeface="Calibri Light" panose="020F0302020204030204" pitchFamily="34" charset="0"/>
                          <a:cs typeface="Calibri Light" panose="020F0302020204030204" pitchFamily="34" charset="0"/>
                        </a:rPr>
                        <a:t>Stressfully</a:t>
                      </a:r>
                      <a:endParaRPr sz="21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2100"/>
                        <a:buFont typeface="Arial"/>
                        <a:buNone/>
                      </a:pPr>
                      <a:r>
                        <a:rPr lang="es-CO" sz="2100" b="1" i="0" u="none" strike="noStrike" cap="none">
                          <a:solidFill>
                            <a:schemeClr val="tx1"/>
                          </a:solidFill>
                          <a:latin typeface="Calibri Light" panose="020F0302020204030204" pitchFamily="34" charset="0"/>
                          <a:cs typeface="Calibri Light" panose="020F0302020204030204" pitchFamily="34" charset="0"/>
                        </a:rPr>
                        <a:t>Carefully</a:t>
                      </a:r>
                      <a:endParaRPr sz="21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2100"/>
                        <a:buFont typeface="Arial"/>
                        <a:buNone/>
                      </a:pPr>
                      <a:r>
                        <a:rPr lang="es-CO" sz="2100" b="1" i="0" u="none" strike="noStrike" cap="none" dirty="0" err="1">
                          <a:solidFill>
                            <a:schemeClr val="tx1"/>
                          </a:solidFill>
                          <a:latin typeface="Calibri Light" panose="020F0302020204030204" pitchFamily="34" charset="0"/>
                          <a:cs typeface="Calibri Light" panose="020F0302020204030204" pitchFamily="34" charset="0"/>
                        </a:rPr>
                        <a:t>Regularly</a:t>
                      </a:r>
                      <a:endParaRPr sz="21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2100"/>
                        <a:buFont typeface="Arial"/>
                        <a:buNone/>
                      </a:pPr>
                      <a:r>
                        <a:rPr lang="es-CO" sz="2100" b="1" i="0" u="none" strike="noStrike" cap="none" dirty="0">
                          <a:solidFill>
                            <a:schemeClr val="tx1"/>
                          </a:solidFill>
                          <a:latin typeface="Calibri Light" panose="020F0302020204030204" pitchFamily="34" charset="0"/>
                          <a:cs typeface="Calibri Light" panose="020F0302020204030204" pitchFamily="34" charset="0"/>
                        </a:rPr>
                        <a:t>Efficiently</a:t>
                      </a:r>
                      <a:endParaRPr sz="21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2100"/>
                        <a:buFont typeface="Arial"/>
                        <a:buNone/>
                      </a:pPr>
                      <a:r>
                        <a:rPr lang="es-CO" sz="2100" b="1" i="0" u="none" strike="noStrike" cap="none">
                          <a:solidFill>
                            <a:schemeClr val="tx1"/>
                          </a:solidFill>
                          <a:latin typeface="Calibri Light" panose="020F0302020204030204" pitchFamily="34" charset="0"/>
                          <a:cs typeface="Calibri Light" panose="020F0302020204030204" pitchFamily="34" charset="0"/>
                        </a:rPr>
                        <a:t>Quickly</a:t>
                      </a:r>
                      <a:endParaRPr sz="21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6"/>
                  </a:ext>
                </a:extLst>
              </a:tr>
              <a:tr h="381000">
                <a:tc>
                  <a:txBody>
                    <a:bodyPr/>
                    <a:lstStyle/>
                    <a:p>
                      <a:pPr marL="0" marR="0" lvl="0" indent="0" algn="ctr" rtl="0">
                        <a:lnSpc>
                          <a:spcPct val="100000"/>
                        </a:lnSpc>
                        <a:spcBef>
                          <a:spcPts val="0"/>
                        </a:spcBef>
                        <a:spcAft>
                          <a:spcPts val="0"/>
                        </a:spcAft>
                        <a:buClr>
                          <a:srgbClr val="000000"/>
                        </a:buClr>
                        <a:buSzPts val="2100"/>
                        <a:buFont typeface="Arial"/>
                        <a:buNone/>
                      </a:pPr>
                      <a:r>
                        <a:rPr lang="es-CO" sz="2100" b="1" i="0" u="none" strike="noStrike" cap="none" dirty="0" err="1">
                          <a:solidFill>
                            <a:schemeClr val="tx1"/>
                          </a:solidFill>
                          <a:latin typeface="Calibri Light" panose="020F0302020204030204" pitchFamily="34" charset="0"/>
                          <a:cs typeface="Calibri Light" panose="020F0302020204030204" pitchFamily="34" charset="0"/>
                        </a:rPr>
                        <a:t>Calmly</a:t>
                      </a:r>
                      <a:endParaRPr sz="21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7"/>
                  </a:ext>
                </a:extLst>
              </a:tr>
            </a:tbl>
          </a:graphicData>
        </a:graphic>
      </p:graphicFrame>
      <p:sp>
        <p:nvSpPr>
          <p:cNvPr id="7" name="Google Shape;126;p5">
            <a:extLst>
              <a:ext uri="{FF2B5EF4-FFF2-40B4-BE49-F238E27FC236}">
                <a16:creationId xmlns:a16="http://schemas.microsoft.com/office/drawing/2014/main" id="{28D774EB-EEBA-43CE-AC65-5C8FA57CFC7A}"/>
              </a:ext>
            </a:extLst>
          </p:cNvPr>
          <p:cNvSpPr txBox="1"/>
          <p:nvPr/>
        </p:nvSpPr>
        <p:spPr>
          <a:xfrm>
            <a:off x="1056226" y="484797"/>
            <a:ext cx="9988061"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ACTIVITY</a:t>
            </a:r>
            <a:endParaRPr sz="4400" b="1" u="none" strike="noStrike" cap="none" dirty="0">
              <a:solidFill>
                <a:srgbClr val="3366C9"/>
              </a:solidFill>
              <a:latin typeface="Arial Black" panose="020B0A04020102020204" pitchFamily="34" charset="0"/>
              <a:ea typeface="Calibri"/>
              <a:cs typeface="Calibri"/>
              <a:sym typeface="Calibri"/>
            </a:endParaRPr>
          </a:p>
        </p:txBody>
      </p:sp>
      <p:sp>
        <p:nvSpPr>
          <p:cNvPr id="8" name="Google Shape;85;p1">
            <a:extLst>
              <a:ext uri="{FF2B5EF4-FFF2-40B4-BE49-F238E27FC236}">
                <a16:creationId xmlns:a16="http://schemas.microsoft.com/office/drawing/2014/main" id="{5F510C93-6B32-44B8-8CE6-BE1B725C47C9}"/>
              </a:ext>
            </a:extLst>
          </p:cNvPr>
          <p:cNvSpPr txBox="1">
            <a:spLocks/>
          </p:cNvSpPr>
          <p:nvPr/>
        </p:nvSpPr>
        <p:spPr>
          <a:xfrm>
            <a:off x="1056225" y="1199759"/>
            <a:ext cx="10094843" cy="48727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s-CO" sz="2400" b="1" dirty="0">
                <a:solidFill>
                  <a:schemeClr val="tx1"/>
                </a:solidFill>
                <a:latin typeface="Calibri Light" panose="020F0302020204030204" pitchFamily="34" charset="0"/>
                <a:cs typeface="Calibri Light" panose="020F0302020204030204" pitchFamily="34" charset="0"/>
              </a:rPr>
              <a:t>Complete </a:t>
            </a:r>
            <a:r>
              <a:rPr lang="es-CO" sz="2400" b="1" dirty="0" err="1">
                <a:solidFill>
                  <a:schemeClr val="tx1"/>
                </a:solidFill>
                <a:latin typeface="Calibri Light" panose="020F0302020204030204" pitchFamily="34" charset="0"/>
                <a:cs typeface="Calibri Light" panose="020F0302020204030204" pitchFamily="34" charset="0"/>
              </a:rPr>
              <a:t>the</a:t>
            </a:r>
            <a:r>
              <a:rPr lang="es-CO" sz="2400" b="1" dirty="0">
                <a:solidFill>
                  <a:schemeClr val="tx1"/>
                </a:solidFill>
                <a:latin typeface="Calibri Light" panose="020F0302020204030204" pitchFamily="34" charset="0"/>
                <a:cs typeface="Calibri Light" panose="020F0302020204030204" pitchFamily="34" charset="0"/>
              </a:rPr>
              <a:t> chart </a:t>
            </a:r>
            <a:r>
              <a:rPr lang="es-CO" sz="2400" b="1" dirty="0" err="1">
                <a:solidFill>
                  <a:schemeClr val="tx1"/>
                </a:solidFill>
                <a:latin typeface="Calibri Light" panose="020F0302020204030204" pitchFamily="34" charset="0"/>
                <a:cs typeface="Calibri Light" panose="020F0302020204030204" pitchFamily="34" charset="0"/>
              </a:rPr>
              <a:t>with</a:t>
            </a:r>
            <a:r>
              <a:rPr lang="es-CO" sz="2400" b="1" dirty="0">
                <a:solidFill>
                  <a:schemeClr val="tx1"/>
                </a:solidFill>
                <a:latin typeface="Calibri Light" panose="020F0302020204030204" pitchFamily="34" charset="0"/>
                <a:cs typeface="Calibri Light" panose="020F0302020204030204" pitchFamily="34" charset="0"/>
              </a:rPr>
              <a:t> </a:t>
            </a:r>
            <a:r>
              <a:rPr lang="es-CO" sz="2400" b="1" dirty="0" err="1">
                <a:solidFill>
                  <a:schemeClr val="tx1"/>
                </a:solidFill>
                <a:latin typeface="Calibri Light" panose="020F0302020204030204" pitchFamily="34" charset="0"/>
                <a:cs typeface="Calibri Light" panose="020F0302020204030204" pitchFamily="34" charset="0"/>
              </a:rPr>
              <a:t>the</a:t>
            </a:r>
            <a:r>
              <a:rPr lang="es-CO" sz="2400" b="1" dirty="0">
                <a:solidFill>
                  <a:schemeClr val="tx1"/>
                </a:solidFill>
                <a:latin typeface="Calibri Light" panose="020F0302020204030204" pitchFamily="34" charset="0"/>
                <a:cs typeface="Calibri Light" panose="020F0302020204030204" pitchFamily="34" charset="0"/>
              </a:rPr>
              <a:t> </a:t>
            </a:r>
            <a:r>
              <a:rPr lang="es-CO" sz="2400" b="1" dirty="0" err="1">
                <a:solidFill>
                  <a:schemeClr val="tx1"/>
                </a:solidFill>
                <a:latin typeface="Calibri Light" panose="020F0302020204030204" pitchFamily="34" charset="0"/>
                <a:cs typeface="Calibri Light" panose="020F0302020204030204" pitchFamily="34" charset="0"/>
              </a:rPr>
              <a:t>correct</a:t>
            </a:r>
            <a:r>
              <a:rPr lang="es-CO" sz="2400" b="1" dirty="0">
                <a:solidFill>
                  <a:schemeClr val="tx1"/>
                </a:solidFill>
                <a:latin typeface="Calibri Light" panose="020F0302020204030204" pitchFamily="34" charset="0"/>
                <a:cs typeface="Calibri Light" panose="020F0302020204030204" pitchFamily="34" charset="0"/>
              </a:rPr>
              <a:t> comparative and superlative </a:t>
            </a:r>
            <a:r>
              <a:rPr lang="es-CO" sz="2400" b="1" dirty="0" err="1">
                <a:solidFill>
                  <a:schemeClr val="tx1"/>
                </a:solidFill>
                <a:latin typeface="Calibri Light" panose="020F0302020204030204" pitchFamily="34" charset="0"/>
                <a:cs typeface="Calibri Light" panose="020F0302020204030204" pitchFamily="34" charset="0"/>
              </a:rPr>
              <a:t>form</a:t>
            </a:r>
            <a:r>
              <a:rPr lang="es-CO" sz="2400" b="1" dirty="0">
                <a:solidFill>
                  <a:schemeClr val="tx1"/>
                </a:solidFill>
                <a:latin typeface="Calibri Light" panose="020F0302020204030204" pitchFamily="34" charset="0"/>
                <a:cs typeface="Calibri Light" panose="020F0302020204030204" pitchFamily="34" charset="0"/>
              </a:rPr>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6" name="Imagen 5">
            <a:extLst>
              <a:ext uri="{FF2B5EF4-FFF2-40B4-BE49-F238E27FC236}">
                <a16:creationId xmlns:a16="http://schemas.microsoft.com/office/drawing/2014/main" id="{CFBB6242-11BE-432A-823A-33A45F273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7" name="Google Shape;126;p5">
            <a:extLst>
              <a:ext uri="{FF2B5EF4-FFF2-40B4-BE49-F238E27FC236}">
                <a16:creationId xmlns:a16="http://schemas.microsoft.com/office/drawing/2014/main" id="{28D774EB-EEBA-43CE-AC65-5C8FA57CFC7A}"/>
              </a:ext>
            </a:extLst>
          </p:cNvPr>
          <p:cNvSpPr txBox="1"/>
          <p:nvPr/>
        </p:nvSpPr>
        <p:spPr>
          <a:xfrm>
            <a:off x="1056226" y="484797"/>
            <a:ext cx="9988061"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ACTIVITY</a:t>
            </a:r>
            <a:endParaRPr sz="4400" b="1" u="none" strike="noStrike" cap="none" dirty="0">
              <a:solidFill>
                <a:srgbClr val="3366C9"/>
              </a:solidFill>
              <a:latin typeface="Arial Black" panose="020B0A04020102020204" pitchFamily="34" charset="0"/>
              <a:ea typeface="Calibri"/>
              <a:cs typeface="Calibri"/>
              <a:sym typeface="Calibri"/>
            </a:endParaRPr>
          </a:p>
        </p:txBody>
      </p:sp>
      <p:sp>
        <p:nvSpPr>
          <p:cNvPr id="8" name="Google Shape;85;p1">
            <a:extLst>
              <a:ext uri="{FF2B5EF4-FFF2-40B4-BE49-F238E27FC236}">
                <a16:creationId xmlns:a16="http://schemas.microsoft.com/office/drawing/2014/main" id="{5F510C93-6B32-44B8-8CE6-BE1B725C47C9}"/>
              </a:ext>
            </a:extLst>
          </p:cNvPr>
          <p:cNvSpPr txBox="1">
            <a:spLocks/>
          </p:cNvSpPr>
          <p:nvPr/>
        </p:nvSpPr>
        <p:spPr>
          <a:xfrm>
            <a:off x="1056225" y="1199759"/>
            <a:ext cx="10094843" cy="48727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s-CO" sz="2400" b="1" dirty="0">
                <a:solidFill>
                  <a:schemeClr val="tx1"/>
                </a:solidFill>
                <a:latin typeface="Calibri Light" panose="020F0302020204030204" pitchFamily="34" charset="0"/>
                <a:cs typeface="Calibri Light" panose="020F0302020204030204" pitchFamily="34" charset="0"/>
              </a:rPr>
              <a:t>Complete </a:t>
            </a:r>
            <a:r>
              <a:rPr lang="es-CO" sz="2400" b="1" dirty="0" err="1">
                <a:solidFill>
                  <a:schemeClr val="tx1"/>
                </a:solidFill>
                <a:latin typeface="Calibri Light" panose="020F0302020204030204" pitchFamily="34" charset="0"/>
                <a:cs typeface="Calibri Light" panose="020F0302020204030204" pitchFamily="34" charset="0"/>
              </a:rPr>
              <a:t>the</a:t>
            </a:r>
            <a:r>
              <a:rPr lang="es-CO" sz="2400" b="1" dirty="0">
                <a:solidFill>
                  <a:schemeClr val="tx1"/>
                </a:solidFill>
                <a:latin typeface="Calibri Light" panose="020F0302020204030204" pitchFamily="34" charset="0"/>
                <a:cs typeface="Calibri Light" panose="020F0302020204030204" pitchFamily="34" charset="0"/>
              </a:rPr>
              <a:t> chart </a:t>
            </a:r>
            <a:r>
              <a:rPr lang="es-CO" sz="2400" b="1" dirty="0" err="1">
                <a:solidFill>
                  <a:schemeClr val="tx1"/>
                </a:solidFill>
                <a:latin typeface="Calibri Light" panose="020F0302020204030204" pitchFamily="34" charset="0"/>
                <a:cs typeface="Calibri Light" panose="020F0302020204030204" pitchFamily="34" charset="0"/>
              </a:rPr>
              <a:t>with</a:t>
            </a:r>
            <a:r>
              <a:rPr lang="es-CO" sz="2400" b="1" dirty="0">
                <a:solidFill>
                  <a:schemeClr val="tx1"/>
                </a:solidFill>
                <a:latin typeface="Calibri Light" panose="020F0302020204030204" pitchFamily="34" charset="0"/>
                <a:cs typeface="Calibri Light" panose="020F0302020204030204" pitchFamily="34" charset="0"/>
              </a:rPr>
              <a:t> </a:t>
            </a:r>
            <a:r>
              <a:rPr lang="es-CO" sz="2400" b="1" dirty="0" err="1">
                <a:solidFill>
                  <a:schemeClr val="tx1"/>
                </a:solidFill>
                <a:latin typeface="Calibri Light" panose="020F0302020204030204" pitchFamily="34" charset="0"/>
                <a:cs typeface="Calibri Light" panose="020F0302020204030204" pitchFamily="34" charset="0"/>
              </a:rPr>
              <a:t>the</a:t>
            </a:r>
            <a:r>
              <a:rPr lang="es-CO" sz="2400" b="1" dirty="0">
                <a:solidFill>
                  <a:schemeClr val="tx1"/>
                </a:solidFill>
                <a:latin typeface="Calibri Light" panose="020F0302020204030204" pitchFamily="34" charset="0"/>
                <a:cs typeface="Calibri Light" panose="020F0302020204030204" pitchFamily="34" charset="0"/>
              </a:rPr>
              <a:t> </a:t>
            </a:r>
            <a:r>
              <a:rPr lang="es-CO" sz="2400" b="1" dirty="0" err="1">
                <a:solidFill>
                  <a:schemeClr val="tx1"/>
                </a:solidFill>
                <a:latin typeface="Calibri Light" panose="020F0302020204030204" pitchFamily="34" charset="0"/>
                <a:cs typeface="Calibri Light" panose="020F0302020204030204" pitchFamily="34" charset="0"/>
              </a:rPr>
              <a:t>correct</a:t>
            </a:r>
            <a:r>
              <a:rPr lang="es-CO" sz="2400" b="1" dirty="0">
                <a:solidFill>
                  <a:schemeClr val="tx1"/>
                </a:solidFill>
                <a:latin typeface="Calibri Light" panose="020F0302020204030204" pitchFamily="34" charset="0"/>
                <a:cs typeface="Calibri Light" panose="020F0302020204030204" pitchFamily="34" charset="0"/>
              </a:rPr>
              <a:t> comparative and superlative </a:t>
            </a:r>
            <a:r>
              <a:rPr lang="es-CO" sz="2400" b="1" dirty="0" err="1">
                <a:solidFill>
                  <a:schemeClr val="tx1"/>
                </a:solidFill>
                <a:latin typeface="Calibri Light" panose="020F0302020204030204" pitchFamily="34" charset="0"/>
                <a:cs typeface="Calibri Light" panose="020F0302020204030204" pitchFamily="34" charset="0"/>
              </a:rPr>
              <a:t>form</a:t>
            </a:r>
            <a:r>
              <a:rPr lang="es-CO" sz="2400" b="1" dirty="0">
                <a:solidFill>
                  <a:schemeClr val="tx1"/>
                </a:solidFill>
                <a:latin typeface="Calibri Light" panose="020F0302020204030204" pitchFamily="34" charset="0"/>
                <a:cs typeface="Calibri Light" panose="020F0302020204030204" pitchFamily="34" charset="0"/>
              </a:rPr>
              <a:t>.</a:t>
            </a:r>
          </a:p>
        </p:txBody>
      </p:sp>
      <p:graphicFrame>
        <p:nvGraphicFramePr>
          <p:cNvPr id="9" name="Google Shape;284;p23">
            <a:extLst>
              <a:ext uri="{FF2B5EF4-FFF2-40B4-BE49-F238E27FC236}">
                <a16:creationId xmlns:a16="http://schemas.microsoft.com/office/drawing/2014/main" id="{9F3B583D-05AB-4514-9F3D-83193E5BF173}"/>
              </a:ext>
            </a:extLst>
          </p:cNvPr>
          <p:cNvGraphicFramePr/>
          <p:nvPr>
            <p:extLst>
              <p:ext uri="{D42A27DB-BD31-4B8C-83A1-F6EECF244321}">
                <p14:modId xmlns:p14="http://schemas.microsoft.com/office/powerpoint/2010/main" val="429839074"/>
              </p:ext>
            </p:extLst>
          </p:nvPr>
        </p:nvGraphicFramePr>
        <p:xfrm>
          <a:off x="864068" y="2707442"/>
          <a:ext cx="10287000" cy="2423010"/>
        </p:xfrm>
        <a:graphic>
          <a:graphicData uri="http://schemas.openxmlformats.org/drawingml/2006/table">
            <a:tbl>
              <a:tblPr>
                <a:noFill/>
                <a:tableStyleId>{AC540839-3518-4469-960A-2541EE1295D5}</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900"/>
                        <a:buFont typeface="Arial"/>
                        <a:buNone/>
                      </a:pPr>
                      <a:r>
                        <a:rPr lang="es-CO" sz="1900" b="1" i="0" u="none" strike="noStrike" cap="none" dirty="0">
                          <a:solidFill>
                            <a:srgbClr val="FF0062"/>
                          </a:solidFill>
                          <a:latin typeface="Arial Black" panose="020B0A04020102020204" pitchFamily="34" charset="0"/>
                          <a:cs typeface="Calibri Light" panose="020F0302020204030204" pitchFamily="34" charset="0"/>
                        </a:rPr>
                        <a:t>IRREGULAR ADVERBS</a:t>
                      </a:r>
                      <a:endParaRPr sz="1900" b="1" i="0" u="none" strike="noStrike" cap="none" dirty="0">
                        <a:solidFill>
                          <a:srgbClr val="FF0062"/>
                        </a:solidFill>
                        <a:latin typeface="Arial Black" panose="020B0A04020102020204" pitchFamily="34" charset="0"/>
                        <a:cs typeface="Calibri Light" panose="020F03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s-CO" sz="1900" b="1" i="0" u="none" strike="noStrike" cap="none" dirty="0">
                          <a:solidFill>
                            <a:srgbClr val="FF0062"/>
                          </a:solidFill>
                          <a:latin typeface="Arial Black" panose="020B0A04020102020204" pitchFamily="34" charset="0"/>
                          <a:cs typeface="Calibri Light" panose="020F0302020204030204" pitchFamily="34" charset="0"/>
                        </a:rPr>
                        <a:t>COMPARATIVE </a:t>
                      </a:r>
                      <a:endParaRPr sz="1900" b="1" i="0" u="none" strike="noStrike" cap="none" dirty="0">
                        <a:solidFill>
                          <a:srgbClr val="FF0062"/>
                        </a:solidFill>
                        <a:latin typeface="Arial Black" panose="020B0A04020102020204" pitchFamily="34" charset="0"/>
                        <a:cs typeface="Calibri Light" panose="020F03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s-CO" sz="1900" b="1" i="0" u="none" strike="noStrike" cap="none" dirty="0">
                          <a:solidFill>
                            <a:srgbClr val="FF0062"/>
                          </a:solidFill>
                          <a:latin typeface="Arial Black" panose="020B0A04020102020204" pitchFamily="34" charset="0"/>
                          <a:cs typeface="Calibri Light" panose="020F0302020204030204" pitchFamily="34" charset="0"/>
                        </a:rPr>
                        <a:t>SUPERLATIVE</a:t>
                      </a:r>
                      <a:endParaRPr sz="1900" b="1" i="0" u="none" strike="noStrike" cap="none" dirty="0">
                        <a:solidFill>
                          <a:srgbClr val="FF0062"/>
                        </a:solidFill>
                        <a:latin typeface="Arial Black" panose="020B0A0402010202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2100"/>
                        <a:buFont typeface="Arial"/>
                        <a:buNone/>
                      </a:pPr>
                      <a:r>
                        <a:rPr lang="es-CO" sz="2000" b="1" i="0" u="none" strike="noStrike" cap="none">
                          <a:solidFill>
                            <a:schemeClr val="tx1"/>
                          </a:solidFill>
                          <a:latin typeface="Calibri Light" panose="020F0302020204030204" pitchFamily="34" charset="0"/>
                          <a:cs typeface="Calibri Light" panose="020F0302020204030204" pitchFamily="34" charset="0"/>
                        </a:rPr>
                        <a:t>Often</a:t>
                      </a:r>
                      <a:endParaRPr sz="20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2000" u="none" strike="noStrike" cap="none">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2000" u="none" strike="noStrike" cap="none">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2100"/>
                        <a:buFont typeface="Arial"/>
                        <a:buNone/>
                      </a:pPr>
                      <a:r>
                        <a:rPr lang="es-CO" sz="2000" b="1" i="0" u="none" strike="noStrike" cap="none">
                          <a:solidFill>
                            <a:schemeClr val="tx1"/>
                          </a:solidFill>
                          <a:latin typeface="Calibri Light" panose="020F0302020204030204" pitchFamily="34" charset="0"/>
                          <a:cs typeface="Calibri Light" panose="020F0302020204030204" pitchFamily="34" charset="0"/>
                        </a:rPr>
                        <a:t>Fast</a:t>
                      </a:r>
                      <a:endParaRPr sz="20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2000" u="none" strike="noStrike" cap="none">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2000" u="none" strike="noStrike" cap="none">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2100"/>
                        <a:buFont typeface="Arial"/>
                        <a:buNone/>
                      </a:pPr>
                      <a:r>
                        <a:rPr lang="es-CO" sz="2000" b="1" i="0" u="none" strike="noStrike" cap="none">
                          <a:solidFill>
                            <a:schemeClr val="tx1"/>
                          </a:solidFill>
                          <a:latin typeface="Calibri Light" panose="020F0302020204030204" pitchFamily="34" charset="0"/>
                          <a:cs typeface="Calibri Light" panose="020F0302020204030204" pitchFamily="34" charset="0"/>
                        </a:rPr>
                        <a:t>Well</a:t>
                      </a:r>
                      <a:endParaRPr sz="2000" b="1" i="0" u="none" strike="noStrike" cap="none">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2000" u="none" strike="noStrike" cap="none">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2000" u="none" strike="noStrike" cap="none">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2100"/>
                        <a:buFont typeface="Arial"/>
                        <a:buNone/>
                      </a:pPr>
                      <a:r>
                        <a:rPr lang="es-CO" sz="2000" b="1" i="0" u="none" strike="noStrike" cap="none" dirty="0">
                          <a:solidFill>
                            <a:schemeClr val="tx1"/>
                          </a:solidFill>
                          <a:latin typeface="Calibri Light" panose="020F0302020204030204" pitchFamily="34" charset="0"/>
                          <a:cs typeface="Calibri Light" panose="020F0302020204030204" pitchFamily="34" charset="0"/>
                        </a:rPr>
                        <a:t>badly</a:t>
                      </a:r>
                      <a:endParaRPr sz="2000" b="1" i="0" u="none" strike="noStrike" cap="none" dirty="0">
                        <a:solidFill>
                          <a:schemeClr val="tx1"/>
                        </a:solidFill>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2000" u="none" strike="noStrike" cap="none" dirty="0">
                        <a:latin typeface="Calibri Light" panose="020F0302020204030204" pitchFamily="34" charset="0"/>
                        <a:cs typeface="Calibri Light" panose="020F03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2000" u="none" strike="noStrike" cap="none" dirty="0">
                        <a:latin typeface="Calibri Light" panose="020F0302020204030204" pitchFamily="34" charset="0"/>
                        <a:cs typeface="Calibri Light" panose="020F0302020204030204" pitchFamily="34" charset="0"/>
                      </a:endParaRPr>
                    </a:p>
                  </a:txBody>
                  <a:tcPr marL="91425" marR="91425" marT="91425" marB="914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4498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2174895"/>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cs typeface="Calibri"/>
                <a:sym typeface="Calibri"/>
              </a:rPr>
              <a:t>LET’S PRACTICE!</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1" y="3451680"/>
            <a:ext cx="10094843" cy="10976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s-CO" sz="3200" b="1" dirty="0" err="1">
                <a:solidFill>
                  <a:schemeClr val="tx1"/>
                </a:solidFill>
                <a:latin typeface="Calibri Light" panose="020F0302020204030204" pitchFamily="34" charset="0"/>
                <a:cs typeface="Calibri Light" panose="020F0302020204030204" pitchFamily="34" charset="0"/>
              </a:rPr>
              <a:t>Go</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to</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platform</a:t>
            </a:r>
            <a:r>
              <a:rPr lang="es-CO" sz="3200" b="1" dirty="0">
                <a:solidFill>
                  <a:schemeClr val="tx1"/>
                </a:solidFill>
                <a:latin typeface="Calibri Light" panose="020F0302020204030204" pitchFamily="34" charset="0"/>
                <a:cs typeface="Calibri Light" panose="020F0302020204030204" pitchFamily="34" charset="0"/>
              </a:rPr>
              <a:t> and </a:t>
            </a:r>
            <a:r>
              <a:rPr lang="es-CO" sz="3200" b="1" dirty="0" err="1">
                <a:solidFill>
                  <a:schemeClr val="tx1"/>
                </a:solidFill>
                <a:latin typeface="Calibri Light" panose="020F0302020204030204" pitchFamily="34" charset="0"/>
                <a:cs typeface="Calibri Light" panose="020F0302020204030204" pitchFamily="34" charset="0"/>
              </a:rPr>
              <a:t>solve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Liveworksheet</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activity</a:t>
            </a:r>
            <a:r>
              <a:rPr lang="es-CO" sz="3200" b="1" dirty="0">
                <a:solidFill>
                  <a:schemeClr val="tx1"/>
                </a:solidFill>
                <a:latin typeface="Calibri Light" panose="020F0302020204030204" pitchFamily="34" charset="0"/>
                <a:cs typeface="Calibri Light" panose="020F0302020204030204" pitchFamily="34" charset="0"/>
              </a:rPr>
              <a:t>. </a:t>
            </a:r>
          </a:p>
        </p:txBody>
      </p:sp>
      <p:sp>
        <p:nvSpPr>
          <p:cNvPr id="7" name="CuadroTexto 6">
            <a:extLst>
              <a:ext uri="{FF2B5EF4-FFF2-40B4-BE49-F238E27FC236}">
                <a16:creationId xmlns:a16="http://schemas.microsoft.com/office/drawing/2014/main" id="{5BC8301E-E7AC-4A5E-83FE-3AC267077D08}"/>
              </a:ext>
            </a:extLst>
          </p:cNvPr>
          <p:cNvSpPr txBox="1"/>
          <p:nvPr/>
        </p:nvSpPr>
        <p:spPr>
          <a:xfrm>
            <a:off x="701040" y="4549332"/>
            <a:ext cx="10789920" cy="1200329"/>
          </a:xfrm>
          <a:prstGeom prst="rect">
            <a:avLst/>
          </a:prstGeom>
          <a:noFill/>
        </p:spPr>
        <p:txBody>
          <a:bodyPr wrap="square">
            <a:spAutoFit/>
          </a:bodyPr>
          <a:lstStyle/>
          <a:p>
            <a:r>
              <a:rPr lang="es-CO" sz="2400" dirty="0">
                <a:latin typeface="Calibri Light" panose="020F0302020204030204" pitchFamily="34" charset="0"/>
                <a:cs typeface="Calibri Light" panose="020F0302020204030204" pitchFamily="34" charset="0"/>
                <a:hlinkClick r:id="rId4"/>
              </a:rPr>
              <a:t>https://www.liveworksheets.com/worksheets/en/English_as_a_Second_Language_(ESL)/Comparative_and_superlative_adverbs/Comparison_with_adverbs_yf1932926mq</a:t>
            </a:r>
            <a:endParaRPr lang="es-CO" sz="2400" dirty="0">
              <a:latin typeface="Calibri Light" panose="020F0302020204030204" pitchFamily="34" charset="0"/>
              <a:cs typeface="Calibri Light" panose="020F0302020204030204" pitchFamily="34" charset="0"/>
            </a:endParaRPr>
          </a:p>
          <a:p>
            <a:endParaRPr lang="es-CO"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97453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2174895"/>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9600" dirty="0">
                <a:solidFill>
                  <a:srgbClr val="5700FE"/>
                </a:solidFill>
                <a:latin typeface="Arial Black" panose="020B0A04020102020204" pitchFamily="34" charset="0"/>
                <a:cs typeface="Calibri"/>
                <a:sym typeface="Calibri"/>
              </a:rPr>
              <a:t>READING</a:t>
            </a:r>
            <a:endParaRPr sz="9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32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1" y="3451680"/>
            <a:ext cx="10094843" cy="10976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s-CO" sz="3200" b="1" dirty="0" err="1">
                <a:solidFill>
                  <a:schemeClr val="tx1"/>
                </a:solidFill>
                <a:latin typeface="Calibri Light" panose="020F0302020204030204" pitchFamily="34" charset="0"/>
                <a:cs typeface="Calibri Light" panose="020F0302020204030204" pitchFamily="34" charset="0"/>
              </a:rPr>
              <a:t>Read</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following</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text</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Then</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choose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best</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option</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for</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each</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statement</a:t>
            </a:r>
            <a:r>
              <a:rPr lang="es-CO" sz="3200" b="1" dirty="0">
                <a:solidFill>
                  <a:schemeClr val="tx1"/>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3099760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2139353"/>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11500" dirty="0">
                <a:solidFill>
                  <a:srgbClr val="5700FE"/>
                </a:solidFill>
                <a:latin typeface="Arial Black" panose="020B0A04020102020204" pitchFamily="34" charset="0"/>
                <a:cs typeface="Calibri"/>
                <a:sym typeface="Calibri"/>
              </a:rPr>
              <a:t>LET’S TALK</a:t>
            </a:r>
            <a:endParaRPr sz="10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36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3" y="3622427"/>
            <a:ext cx="10094843" cy="74327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a:solidFill>
                  <a:schemeClr val="tx1"/>
                </a:solidFill>
                <a:latin typeface="Calibri Light" panose="020F0302020204030204" pitchFamily="34" charset="0"/>
                <a:cs typeface="Calibri Light" panose="020F0302020204030204" pitchFamily="34" charset="0"/>
              </a:rPr>
              <a:t>Let’s talk about likes, dislikes and generalities. </a:t>
            </a:r>
          </a:p>
        </p:txBody>
      </p:sp>
      <p:sp>
        <p:nvSpPr>
          <p:cNvPr id="8" name="CuadroTexto 7">
            <a:extLst>
              <a:ext uri="{FF2B5EF4-FFF2-40B4-BE49-F238E27FC236}">
                <a16:creationId xmlns:a16="http://schemas.microsoft.com/office/drawing/2014/main" id="{B58CD494-1518-4577-BDE4-6E92D5BAA2E6}"/>
              </a:ext>
            </a:extLst>
          </p:cNvPr>
          <p:cNvSpPr txBox="1"/>
          <p:nvPr/>
        </p:nvSpPr>
        <p:spPr>
          <a:xfrm>
            <a:off x="1720947" y="4924075"/>
            <a:ext cx="8750105" cy="830997"/>
          </a:xfrm>
          <a:prstGeom prst="rect">
            <a:avLst/>
          </a:prstGeom>
          <a:noFill/>
        </p:spPr>
        <p:txBody>
          <a:bodyPr wrap="square">
            <a:spAutoFit/>
          </a:bodyPr>
          <a:lstStyle/>
          <a:p>
            <a:r>
              <a:rPr lang="es-CO" sz="2400" dirty="0">
                <a:latin typeface="Calibri Light" panose="020F0302020204030204" pitchFamily="34" charset="0"/>
                <a:cs typeface="Calibri Light" panose="020F0302020204030204" pitchFamily="34" charset="0"/>
                <a:hlinkClick r:id="rId4"/>
              </a:rPr>
              <a:t>https://wordwall.net/resource/495157</a:t>
            </a:r>
            <a:endParaRPr lang="es-CO" sz="2400" dirty="0">
              <a:latin typeface="Calibri Light" panose="020F0302020204030204" pitchFamily="34" charset="0"/>
              <a:cs typeface="Calibri Light" panose="020F0302020204030204" pitchFamily="34" charset="0"/>
            </a:endParaRPr>
          </a:p>
          <a:p>
            <a:endParaRPr lang="es-CO"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84939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7" name="Imagen 6">
            <a:extLst>
              <a:ext uri="{FF2B5EF4-FFF2-40B4-BE49-F238E27FC236}">
                <a16:creationId xmlns:a16="http://schemas.microsoft.com/office/drawing/2014/main" id="{C3C92EBD-041C-494F-A9B5-BF1C1744C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303" name="Google Shape;303;p26"/>
          <p:cNvSpPr txBox="1"/>
          <p:nvPr/>
        </p:nvSpPr>
        <p:spPr>
          <a:xfrm>
            <a:off x="139175" y="1544150"/>
            <a:ext cx="11674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rgbClr val="3366C9"/>
              </a:solidFill>
              <a:latin typeface="Arial"/>
              <a:ea typeface="Arial"/>
              <a:cs typeface="Arial"/>
              <a:sym typeface="Arial"/>
            </a:endParaRPr>
          </a:p>
        </p:txBody>
      </p:sp>
      <p:sp>
        <p:nvSpPr>
          <p:cNvPr id="304" name="Google Shape;304;p26"/>
          <p:cNvSpPr txBox="1"/>
          <p:nvPr/>
        </p:nvSpPr>
        <p:spPr>
          <a:xfrm>
            <a:off x="378325" y="1394738"/>
            <a:ext cx="11435349" cy="464431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800"/>
              <a:buFont typeface="Arial"/>
              <a:buNone/>
            </a:pPr>
            <a:r>
              <a:rPr lang="es-CO" sz="2800" b="1" u="none" strike="noStrike" cap="none" dirty="0">
                <a:solidFill>
                  <a:srgbClr val="3366C9"/>
                </a:solidFill>
                <a:latin typeface="Calibri Light" panose="020F0302020204030204" pitchFamily="34" charset="0"/>
                <a:cs typeface="Calibri Light" panose="020F0302020204030204" pitchFamily="34" charset="0"/>
                <a:sym typeface="Arial"/>
              </a:rPr>
              <a:t>WE CAN HELP!</a:t>
            </a:r>
          </a:p>
          <a:p>
            <a:pPr marL="0" marR="0" lvl="0" indent="0" algn="ctr" rtl="0">
              <a:lnSpc>
                <a:spcPct val="115000"/>
              </a:lnSpc>
              <a:spcBef>
                <a:spcPts val="0"/>
              </a:spcBef>
              <a:spcAft>
                <a:spcPts val="0"/>
              </a:spcAft>
              <a:buClr>
                <a:srgbClr val="000000"/>
              </a:buClr>
              <a:buSzPts val="2800"/>
              <a:buFont typeface="Arial"/>
              <a:buNone/>
            </a:pPr>
            <a:endParaRPr sz="2800" b="1" u="none" strike="noStrike" cap="none" dirty="0">
              <a:solidFill>
                <a:srgbClr val="3366C9"/>
              </a:solidFill>
              <a:latin typeface="Calibri Light" panose="020F0302020204030204" pitchFamily="34" charset="0"/>
              <a:cs typeface="Calibri Light" panose="020F0302020204030204" pitchFamily="34" charset="0"/>
              <a:sym typeface="Arial"/>
            </a:endParaRPr>
          </a:p>
          <a:p>
            <a:pPr marL="0" marR="0" lvl="0" indent="0" algn="just" rtl="0">
              <a:lnSpc>
                <a:spcPct val="115000"/>
              </a:lnSpc>
              <a:spcBef>
                <a:spcPts val="0"/>
              </a:spcBef>
              <a:spcAft>
                <a:spcPts val="0"/>
              </a:spcAft>
              <a:buClr>
                <a:srgbClr val="000000"/>
              </a:buClr>
              <a:buSzPts val="2800"/>
              <a:buFont typeface="Arial"/>
              <a:buNone/>
            </a:pPr>
            <a:r>
              <a:rPr lang="es-CO" sz="2800" b="1" u="none" strike="noStrike" cap="none" dirty="0">
                <a:solidFill>
                  <a:srgbClr val="3366C9"/>
                </a:solidFill>
                <a:latin typeface="Calibri Light" panose="020F0302020204030204" pitchFamily="34" charset="0"/>
                <a:cs typeface="Calibri Light" panose="020F0302020204030204" pitchFamily="34" charset="0"/>
                <a:sym typeface="Arial"/>
              </a:rPr>
              <a:t>Studies show that people who live </a:t>
            </a:r>
            <a:r>
              <a:rPr lang="es-CO" sz="2800" b="1" u="none" strike="noStrike" cap="none" dirty="0">
                <a:solidFill>
                  <a:srgbClr val="FF0062"/>
                </a:solidFill>
                <a:latin typeface="Calibri Light" panose="020F0302020204030204" pitchFamily="34" charset="0"/>
                <a:cs typeface="Calibri Light" panose="020F0302020204030204" pitchFamily="34" charset="0"/>
                <a:sym typeface="Arial"/>
              </a:rPr>
              <a:t>the least stressfully </a:t>
            </a:r>
            <a:r>
              <a:rPr lang="es-CO" sz="2800" b="1" u="none" strike="noStrike" cap="none" dirty="0">
                <a:solidFill>
                  <a:srgbClr val="3366C9"/>
                </a:solidFill>
                <a:latin typeface="Calibri Light" panose="020F0302020204030204" pitchFamily="34" charset="0"/>
                <a:cs typeface="Calibri Light" panose="020F0302020204030204" pitchFamily="34" charset="0"/>
                <a:sym typeface="Arial"/>
              </a:rPr>
              <a:t>…</a:t>
            </a:r>
            <a:endParaRPr sz="2800" b="1" u="none" strike="noStrike" cap="none" dirty="0">
              <a:solidFill>
                <a:srgbClr val="3366C9"/>
              </a:solidFill>
              <a:latin typeface="Calibri Light" panose="020F0302020204030204" pitchFamily="34" charset="0"/>
              <a:cs typeface="Calibri Light" panose="020F0302020204030204" pitchFamily="34" charset="0"/>
              <a:sym typeface="Arial"/>
            </a:endParaRPr>
          </a:p>
          <a:p>
            <a:pPr marL="0" marR="0" lvl="0" indent="0" algn="just" rtl="0">
              <a:lnSpc>
                <a:spcPct val="115000"/>
              </a:lnSpc>
              <a:spcBef>
                <a:spcPts val="0"/>
              </a:spcBef>
              <a:spcAft>
                <a:spcPts val="0"/>
              </a:spcAft>
              <a:buClr>
                <a:srgbClr val="000000"/>
              </a:buClr>
              <a:buSzPts val="2800"/>
              <a:buFont typeface="Arial"/>
              <a:buNone/>
            </a:pPr>
            <a:r>
              <a:rPr lang="es-CO" sz="2800" b="1" u="none" strike="noStrike" cap="none" dirty="0">
                <a:solidFill>
                  <a:srgbClr val="3366C9"/>
                </a:solidFill>
                <a:latin typeface="Calibri Light" panose="020F0302020204030204" pitchFamily="34" charset="0"/>
                <a:cs typeface="Calibri Light" panose="020F0302020204030204" pitchFamily="34" charset="0"/>
                <a:sym typeface="Arial"/>
              </a:rPr>
              <a:t>organize their files </a:t>
            </a:r>
            <a:r>
              <a:rPr lang="es-CO" sz="2800" b="1" u="none" strike="noStrike" cap="none" dirty="0">
                <a:solidFill>
                  <a:srgbClr val="FF0062"/>
                </a:solidFill>
                <a:latin typeface="Calibri Light" panose="020F0302020204030204" pitchFamily="34" charset="0"/>
                <a:cs typeface="Calibri Light" panose="020F0302020204030204" pitchFamily="34" charset="0"/>
                <a:sym typeface="Arial"/>
              </a:rPr>
              <a:t>the most carefully</a:t>
            </a:r>
            <a:r>
              <a:rPr lang="es-CO" sz="2800" b="1" dirty="0">
                <a:solidFill>
                  <a:srgbClr val="3366C9"/>
                </a:solidFill>
                <a:latin typeface="Calibri Light" panose="020F0302020204030204" pitchFamily="34" charset="0"/>
                <a:cs typeface="Calibri Light" panose="020F0302020204030204" pitchFamily="34" charset="0"/>
              </a:rPr>
              <a:t>,</a:t>
            </a:r>
            <a:r>
              <a:rPr lang="es-CO" sz="2800" b="1" u="none" strike="noStrike" cap="none" dirty="0">
                <a:solidFill>
                  <a:srgbClr val="3366C9"/>
                </a:solidFill>
                <a:latin typeface="Calibri Light" panose="020F0302020204030204" pitchFamily="34" charset="0"/>
                <a:cs typeface="Calibri Light" panose="020F0302020204030204" pitchFamily="34" charset="0"/>
                <a:sym typeface="Arial"/>
              </a:rPr>
              <a:t> clean their houses </a:t>
            </a:r>
            <a:r>
              <a:rPr lang="es-CO" sz="2800" b="1" u="none" strike="noStrike" cap="none" dirty="0">
                <a:solidFill>
                  <a:srgbClr val="FF0062"/>
                </a:solidFill>
                <a:latin typeface="Calibri Light" panose="020F0302020204030204" pitchFamily="34" charset="0"/>
                <a:cs typeface="Calibri Light" panose="020F0302020204030204" pitchFamily="34" charset="0"/>
                <a:sym typeface="Arial"/>
              </a:rPr>
              <a:t>the most often</a:t>
            </a:r>
            <a:r>
              <a:rPr lang="es-CO" sz="2800" b="1" dirty="0">
                <a:solidFill>
                  <a:srgbClr val="3366C9"/>
                </a:solidFill>
                <a:latin typeface="Calibri Light" panose="020F0302020204030204" pitchFamily="34" charset="0"/>
                <a:cs typeface="Calibri Light" panose="020F0302020204030204" pitchFamily="34" charset="0"/>
              </a:rPr>
              <a:t>,</a:t>
            </a:r>
            <a:r>
              <a:rPr lang="es-CO" sz="2800" b="1" u="none" strike="noStrike" cap="none" dirty="0">
                <a:solidFill>
                  <a:srgbClr val="3366C9"/>
                </a:solidFill>
                <a:latin typeface="Calibri Light" panose="020F0302020204030204" pitchFamily="34" charset="0"/>
                <a:cs typeface="Calibri Light" panose="020F0302020204030204" pitchFamily="34" charset="0"/>
                <a:sym typeface="Arial"/>
              </a:rPr>
              <a:t>work in their backyards </a:t>
            </a:r>
            <a:r>
              <a:rPr lang="es-CO" sz="2800" b="1" u="none" strike="noStrike" cap="none" dirty="0">
                <a:solidFill>
                  <a:srgbClr val="FF0062"/>
                </a:solidFill>
                <a:latin typeface="Calibri Light" panose="020F0302020204030204" pitchFamily="34" charset="0"/>
                <a:cs typeface="Calibri Light" panose="020F0302020204030204" pitchFamily="34" charset="0"/>
                <a:sym typeface="Arial"/>
              </a:rPr>
              <a:t>the most regularly</a:t>
            </a:r>
            <a:r>
              <a:rPr lang="es-CO" sz="2800" b="1" u="none" strike="noStrike" cap="none" dirty="0">
                <a:solidFill>
                  <a:srgbClr val="3366C9"/>
                </a:solidFill>
                <a:latin typeface="Calibri Light" panose="020F0302020204030204" pitchFamily="34" charset="0"/>
                <a:cs typeface="Calibri Light" panose="020F0302020204030204" pitchFamily="34" charset="0"/>
                <a:sym typeface="Arial"/>
              </a:rPr>
              <a:t>.Do you want to have a more peaceful,</a:t>
            </a:r>
            <a:r>
              <a:rPr lang="es-CO" sz="2800" b="1" u="none" strike="noStrike" cap="none" dirty="0">
                <a:solidFill>
                  <a:srgbClr val="FF0062"/>
                </a:solidFill>
                <a:latin typeface="Calibri Light" panose="020F0302020204030204" pitchFamily="34" charset="0"/>
                <a:cs typeface="Calibri Light" panose="020F0302020204030204" pitchFamily="34" charset="0"/>
                <a:sym typeface="Arial"/>
              </a:rPr>
              <a:t>less stressful</a:t>
            </a:r>
            <a:r>
              <a:rPr lang="es-CO" sz="2800" b="1" u="none" strike="noStrike" cap="none" dirty="0">
                <a:solidFill>
                  <a:srgbClr val="3366C9"/>
                </a:solidFill>
                <a:latin typeface="Calibri Light" panose="020F0302020204030204" pitchFamily="34" charset="0"/>
                <a:cs typeface="Calibri Light" panose="020F0302020204030204" pitchFamily="34" charset="0"/>
                <a:sym typeface="Arial"/>
              </a:rPr>
              <a:t> life, and work or study faster and </a:t>
            </a:r>
            <a:r>
              <a:rPr lang="es-CO" sz="2800" b="1" u="none" strike="noStrike" cap="none" dirty="0">
                <a:solidFill>
                  <a:srgbClr val="FF0062"/>
                </a:solidFill>
                <a:latin typeface="Calibri Light" panose="020F0302020204030204" pitchFamily="34" charset="0"/>
                <a:cs typeface="Calibri Light" panose="020F0302020204030204" pitchFamily="34" charset="0"/>
                <a:sym typeface="Arial"/>
              </a:rPr>
              <a:t>more efficiently</a:t>
            </a:r>
            <a:r>
              <a:rPr lang="es-CO" sz="2800" b="1" u="none" strike="noStrike" cap="none" dirty="0">
                <a:solidFill>
                  <a:srgbClr val="3366C9"/>
                </a:solidFill>
                <a:latin typeface="Calibri Light" panose="020F0302020204030204" pitchFamily="34" charset="0"/>
                <a:cs typeface="Calibri Light" panose="020F0302020204030204" pitchFamily="34" charset="0"/>
                <a:sym typeface="Arial"/>
              </a:rPr>
              <a:t>? Then clean up and organize your living space </a:t>
            </a:r>
            <a:r>
              <a:rPr lang="es-CO" sz="2800" b="1" u="none" strike="noStrike" cap="none" dirty="0">
                <a:solidFill>
                  <a:srgbClr val="FF0062"/>
                </a:solidFill>
                <a:latin typeface="Calibri Light" panose="020F0302020204030204" pitchFamily="34" charset="0"/>
                <a:cs typeface="Calibri Light" panose="020F0302020204030204" pitchFamily="34" charset="0"/>
                <a:sym typeface="Arial"/>
              </a:rPr>
              <a:t>more regularly</a:t>
            </a:r>
            <a:r>
              <a:rPr lang="es-CO" sz="2800" b="1" u="none" strike="noStrike" cap="none" dirty="0">
                <a:solidFill>
                  <a:srgbClr val="3366C9"/>
                </a:solidFill>
                <a:latin typeface="Calibri Light" panose="020F0302020204030204" pitchFamily="34" charset="0"/>
                <a:cs typeface="Calibri Light" panose="020F0302020204030204" pitchFamily="34" charset="0"/>
                <a:sym typeface="Arial"/>
              </a:rPr>
              <a:t>! We can help you get started! We promise that after our visit, you will be better organized and you will have to clean up less often than before!</a:t>
            </a:r>
            <a:endParaRPr sz="2800" b="1" u="none" strike="noStrike" cap="none" dirty="0">
              <a:solidFill>
                <a:srgbClr val="3366C9"/>
              </a:solidFill>
              <a:latin typeface="Calibri Light" panose="020F0302020204030204" pitchFamily="34" charset="0"/>
              <a:cs typeface="Calibri Light" panose="020F0302020204030204" pitchFamily="34" charset="0"/>
              <a:sym typeface="Arial"/>
            </a:endParaRPr>
          </a:p>
        </p:txBody>
      </p:sp>
      <p:sp>
        <p:nvSpPr>
          <p:cNvPr id="8" name="Google Shape;126;p5">
            <a:extLst>
              <a:ext uri="{FF2B5EF4-FFF2-40B4-BE49-F238E27FC236}">
                <a16:creationId xmlns:a16="http://schemas.microsoft.com/office/drawing/2014/main" id="{208DD728-279C-4F81-8FF4-0296BD122E2B}"/>
              </a:ext>
            </a:extLst>
          </p:cNvPr>
          <p:cNvSpPr txBox="1"/>
          <p:nvPr/>
        </p:nvSpPr>
        <p:spPr>
          <a:xfrm>
            <a:off x="1056226" y="484797"/>
            <a:ext cx="9988061"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READING</a:t>
            </a:r>
            <a:endParaRPr sz="4400" b="1" u="none" strike="noStrike" cap="none" dirty="0">
              <a:solidFill>
                <a:srgbClr val="3366C9"/>
              </a:solidFill>
              <a:latin typeface="Arial Black" panose="020B0A04020102020204" pitchFamily="34" charset="0"/>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7" name="Imagen 6">
            <a:extLst>
              <a:ext uri="{FF2B5EF4-FFF2-40B4-BE49-F238E27FC236}">
                <a16:creationId xmlns:a16="http://schemas.microsoft.com/office/drawing/2014/main" id="{C739E407-991E-4EF8-9F03-2FCE4D477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310" name="Google Shape;310;gdcce857e3a_0_1"/>
          <p:cNvSpPr txBox="1"/>
          <p:nvPr/>
        </p:nvSpPr>
        <p:spPr>
          <a:xfrm>
            <a:off x="139175" y="1544150"/>
            <a:ext cx="11674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rgbClr val="3366C9"/>
              </a:solidFill>
              <a:latin typeface="Arial"/>
              <a:ea typeface="Arial"/>
              <a:cs typeface="Arial"/>
              <a:sym typeface="Arial"/>
            </a:endParaRPr>
          </a:p>
        </p:txBody>
      </p:sp>
      <p:sp>
        <p:nvSpPr>
          <p:cNvPr id="311" name="Google Shape;311;gdcce857e3a_0_1"/>
          <p:cNvSpPr txBox="1"/>
          <p:nvPr/>
        </p:nvSpPr>
        <p:spPr>
          <a:xfrm>
            <a:off x="1111348" y="1130763"/>
            <a:ext cx="9133623" cy="5493781"/>
          </a:xfrm>
          <a:prstGeom prst="rect">
            <a:avLst/>
          </a:prstGeom>
          <a:noFill/>
          <a:ln>
            <a:noFill/>
          </a:ln>
        </p:spPr>
        <p:txBody>
          <a:bodyPr spcFirstLastPara="1" wrap="square" lIns="91425" tIns="91425" rIns="91425" bIns="91425" anchor="t" anchorCtr="0">
            <a:spAutoFit/>
          </a:bodyPr>
          <a:lstStyle/>
          <a:p>
            <a:pPr marL="101600" marR="0" lvl="0" rtl="0">
              <a:lnSpc>
                <a:spcPct val="115000"/>
              </a:lnSpc>
              <a:spcBef>
                <a:spcPts val="0"/>
              </a:spcBef>
              <a:spcAft>
                <a:spcPts val="0"/>
              </a:spcAft>
              <a:buClr>
                <a:srgbClr val="3366C9"/>
              </a:buClr>
              <a:buSzPts val="2000"/>
            </a:pPr>
            <a:r>
              <a:rPr lang="es-CO" sz="2000" b="1" u="none" strike="noStrike" cap="none" dirty="0">
                <a:solidFill>
                  <a:srgbClr val="FF0061"/>
                </a:solidFill>
                <a:latin typeface="Volkswagen-Medium" pitchFamily="2" charset="0"/>
                <a:sym typeface="Arial"/>
              </a:rPr>
              <a:t>1. </a:t>
            </a:r>
            <a:r>
              <a:rPr lang="es-CO" sz="2000" b="1" u="none" strike="noStrike" cap="none" dirty="0" err="1">
                <a:solidFill>
                  <a:srgbClr val="FF0061"/>
                </a:solidFill>
                <a:latin typeface="Volkswagen-Medium" pitchFamily="2" charset="0"/>
                <a:sym typeface="Arial"/>
              </a:rPr>
              <a:t>Study</a:t>
            </a:r>
            <a:r>
              <a:rPr lang="es-CO" sz="2000" b="1" u="none" strike="noStrike" cap="none" dirty="0">
                <a:solidFill>
                  <a:srgbClr val="FF0061"/>
                </a:solidFill>
                <a:latin typeface="Volkswagen-Medium" pitchFamily="2" charset="0"/>
                <a:sym typeface="Arial"/>
              </a:rPr>
              <a:t> shows that people who live least stressfully….</a:t>
            </a:r>
            <a:endParaRPr sz="2000" b="1" u="none" strike="noStrike" cap="none" dirty="0">
              <a:solidFill>
                <a:srgbClr val="FF006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organize the most carefully and clean their houses the most often.</a:t>
            </a:r>
            <a:endParaRPr sz="2000" b="1" u="none" strike="noStrike" cap="none" dirty="0">
              <a:solidFill>
                <a:schemeClr val="tx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doesn’t organize and clean their house the most often.</a:t>
            </a:r>
            <a:endParaRPr sz="2000" b="1" u="none" strike="noStrike" cap="none" dirty="0">
              <a:solidFill>
                <a:schemeClr val="tx1"/>
              </a:solidFill>
              <a:latin typeface="Volkswagen-Medium" pitchFamily="2" charset="0"/>
              <a:sym typeface="Arial"/>
            </a:endParaRPr>
          </a:p>
          <a:p>
            <a:pPr marL="457200" marR="0" lvl="0" indent="0" rtl="0">
              <a:lnSpc>
                <a:spcPct val="115000"/>
              </a:lnSpc>
              <a:spcBef>
                <a:spcPts val="0"/>
              </a:spcBef>
              <a:spcAft>
                <a:spcPts val="0"/>
              </a:spcAft>
              <a:buClr>
                <a:srgbClr val="000000"/>
              </a:buClr>
              <a:buSzPts val="2400"/>
              <a:buFont typeface="Arial"/>
              <a:buNone/>
            </a:pPr>
            <a:endParaRPr sz="2000" b="1" i="0" u="none" strike="noStrike" cap="none" dirty="0">
              <a:solidFill>
                <a:schemeClr val="tx1"/>
              </a:solidFill>
              <a:latin typeface="Volkswagen-Medium" pitchFamily="2" charset="0"/>
              <a:sym typeface="Arial"/>
            </a:endParaRPr>
          </a:p>
          <a:p>
            <a:pPr marL="0" marR="0" lvl="0" indent="0" rtl="0">
              <a:lnSpc>
                <a:spcPct val="115000"/>
              </a:lnSpc>
              <a:spcBef>
                <a:spcPts val="0"/>
              </a:spcBef>
              <a:spcAft>
                <a:spcPts val="0"/>
              </a:spcAft>
              <a:buClr>
                <a:srgbClr val="000000"/>
              </a:buClr>
              <a:buSzPts val="2400"/>
              <a:buFont typeface="Arial"/>
              <a:buNone/>
            </a:pPr>
            <a:r>
              <a:rPr lang="es-CO" sz="2000" b="1" u="none" strike="noStrike" cap="none" dirty="0">
                <a:solidFill>
                  <a:srgbClr val="FF0061"/>
                </a:solidFill>
                <a:latin typeface="Volkswagen-Medium" pitchFamily="2" charset="0"/>
                <a:sym typeface="Arial"/>
              </a:rPr>
              <a:t>2. According to the text, the step to have a least stressful life are…</a:t>
            </a:r>
            <a:endParaRPr sz="2000" b="1" u="none" strike="noStrike" cap="none" dirty="0">
              <a:solidFill>
                <a:srgbClr val="FF006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 Organize, clean and work in the backyard regularly.</a:t>
            </a:r>
            <a:endParaRPr sz="2000" b="1" u="none" strike="noStrike" cap="none" dirty="0">
              <a:solidFill>
                <a:schemeClr val="tx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Organize, clean and study efficiently.</a:t>
            </a:r>
            <a:endParaRPr sz="2000" b="1" u="none" strike="noStrike" cap="none" dirty="0">
              <a:solidFill>
                <a:schemeClr val="tx1"/>
              </a:solidFill>
              <a:latin typeface="Volkswagen-Medium" pitchFamily="2" charset="0"/>
              <a:sym typeface="Arial"/>
            </a:endParaRPr>
          </a:p>
          <a:p>
            <a:pPr marL="0" marR="0" lvl="0" indent="0" rtl="0">
              <a:lnSpc>
                <a:spcPct val="115000"/>
              </a:lnSpc>
              <a:spcBef>
                <a:spcPts val="0"/>
              </a:spcBef>
              <a:spcAft>
                <a:spcPts val="0"/>
              </a:spcAft>
              <a:buClr>
                <a:srgbClr val="000000"/>
              </a:buClr>
              <a:buSzPts val="2400"/>
              <a:buFont typeface="Arial"/>
              <a:buNone/>
            </a:pPr>
            <a:endParaRPr sz="2000" b="1" i="0" u="none" strike="noStrike" cap="none" dirty="0">
              <a:solidFill>
                <a:schemeClr val="tx1"/>
              </a:solidFill>
              <a:latin typeface="Volkswagen-Medium" pitchFamily="2" charset="0"/>
              <a:sym typeface="Arial"/>
            </a:endParaRPr>
          </a:p>
          <a:p>
            <a:pPr marL="0" marR="0" lvl="0" indent="0" rtl="0">
              <a:lnSpc>
                <a:spcPct val="115000"/>
              </a:lnSpc>
              <a:spcBef>
                <a:spcPts val="0"/>
              </a:spcBef>
              <a:spcAft>
                <a:spcPts val="0"/>
              </a:spcAft>
              <a:buClr>
                <a:srgbClr val="000000"/>
              </a:buClr>
              <a:buSzPts val="2400"/>
              <a:buFont typeface="Arial"/>
              <a:buNone/>
            </a:pPr>
            <a:r>
              <a:rPr lang="es-CO" sz="2000" b="1" u="none" strike="noStrike" cap="none" dirty="0">
                <a:solidFill>
                  <a:srgbClr val="FF0061"/>
                </a:solidFill>
                <a:latin typeface="Volkswagen-Medium" pitchFamily="2" charset="0"/>
                <a:sym typeface="Arial"/>
              </a:rPr>
              <a:t>3. If you want to have a more peaceful life....</a:t>
            </a:r>
            <a:endParaRPr sz="2000" b="1" u="none" strike="noStrike" cap="none" dirty="0">
              <a:solidFill>
                <a:srgbClr val="FF006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You have to study and work harder</a:t>
            </a:r>
            <a:endParaRPr sz="2000" b="1" u="none" strike="noStrike" cap="none" dirty="0">
              <a:solidFill>
                <a:schemeClr val="tx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You have to clean up and organize your living space more regularly!</a:t>
            </a:r>
            <a:endParaRPr sz="2000" b="1" u="none" strike="noStrike" cap="none" dirty="0">
              <a:solidFill>
                <a:schemeClr val="tx1"/>
              </a:solidFill>
              <a:latin typeface="Volkswagen-Medium" pitchFamily="2" charset="0"/>
              <a:sym typeface="Arial"/>
            </a:endParaRPr>
          </a:p>
          <a:p>
            <a:pPr marL="457200" marR="0" lvl="0" indent="0" rtl="0">
              <a:lnSpc>
                <a:spcPct val="115000"/>
              </a:lnSpc>
              <a:spcBef>
                <a:spcPts val="0"/>
              </a:spcBef>
              <a:spcAft>
                <a:spcPts val="0"/>
              </a:spcAft>
              <a:buNone/>
            </a:pPr>
            <a:endParaRPr sz="2000" b="1" dirty="0">
              <a:solidFill>
                <a:schemeClr val="tx1"/>
              </a:solidFill>
              <a:latin typeface="Volkswagen-Medium" pitchFamily="2" charset="0"/>
            </a:endParaRPr>
          </a:p>
          <a:p>
            <a:pPr marL="0" marR="0" lvl="0" indent="0" rtl="0">
              <a:lnSpc>
                <a:spcPct val="115000"/>
              </a:lnSpc>
              <a:spcBef>
                <a:spcPts val="0"/>
              </a:spcBef>
              <a:spcAft>
                <a:spcPts val="0"/>
              </a:spcAft>
              <a:buNone/>
            </a:pPr>
            <a:r>
              <a:rPr lang="es-CO" sz="2000" b="1" dirty="0">
                <a:solidFill>
                  <a:srgbClr val="FF0061"/>
                </a:solidFill>
                <a:latin typeface="Volkswagen-Medium" pitchFamily="2" charset="0"/>
              </a:rPr>
              <a:t>4. The text is about… </a:t>
            </a:r>
            <a:endParaRPr sz="2000" b="1" dirty="0">
              <a:solidFill>
                <a:srgbClr val="FF0061"/>
              </a:solidFill>
              <a:latin typeface="Volkswagen-Medium" pitchFamily="2" charset="0"/>
            </a:endParaRPr>
          </a:p>
          <a:p>
            <a:pPr marL="457200" marR="0" lvl="0" indent="-355600" rtl="0">
              <a:lnSpc>
                <a:spcPct val="115000"/>
              </a:lnSpc>
              <a:spcBef>
                <a:spcPts val="0"/>
              </a:spcBef>
              <a:spcAft>
                <a:spcPts val="0"/>
              </a:spcAft>
              <a:buClr>
                <a:srgbClr val="3366C9"/>
              </a:buClr>
              <a:buSzPts val="2000"/>
              <a:buAutoNum type="alphaLcPeriod"/>
            </a:pPr>
            <a:r>
              <a:rPr lang="es-CO" sz="2000" b="1" dirty="0">
                <a:solidFill>
                  <a:schemeClr val="tx1"/>
                </a:solidFill>
                <a:latin typeface="Volkswagen-Medium" pitchFamily="2" charset="0"/>
              </a:rPr>
              <a:t>Tips  to have a better life.</a:t>
            </a:r>
            <a:endParaRPr sz="2000" b="1" dirty="0">
              <a:solidFill>
                <a:schemeClr val="tx1"/>
              </a:solidFill>
              <a:latin typeface="Volkswagen-Medium" pitchFamily="2" charset="0"/>
            </a:endParaRPr>
          </a:p>
          <a:p>
            <a:pPr marL="457200" marR="0" lvl="0" indent="-355600" rtl="0">
              <a:lnSpc>
                <a:spcPct val="115000"/>
              </a:lnSpc>
              <a:spcBef>
                <a:spcPts val="0"/>
              </a:spcBef>
              <a:spcAft>
                <a:spcPts val="0"/>
              </a:spcAft>
              <a:buClr>
                <a:srgbClr val="3366C9"/>
              </a:buClr>
              <a:buSzPts val="2000"/>
              <a:buAutoNum type="alphaLcPeriod"/>
            </a:pPr>
            <a:r>
              <a:rPr lang="es-CO" sz="2000" b="1" dirty="0">
                <a:solidFill>
                  <a:schemeClr val="tx1"/>
                </a:solidFill>
                <a:latin typeface="Volkswagen-Medium" pitchFamily="2" charset="0"/>
              </a:rPr>
              <a:t>Recommendations to study more.</a:t>
            </a:r>
            <a:endParaRPr lang="es-ES" sz="2000" b="1" dirty="0">
              <a:solidFill>
                <a:schemeClr val="tx1"/>
              </a:solidFill>
              <a:latin typeface="Volkswagen-Medium" pitchFamily="2" charset="0"/>
            </a:endParaRPr>
          </a:p>
        </p:txBody>
      </p:sp>
      <p:sp>
        <p:nvSpPr>
          <p:cNvPr id="8" name="Google Shape;126;p5">
            <a:extLst>
              <a:ext uri="{FF2B5EF4-FFF2-40B4-BE49-F238E27FC236}">
                <a16:creationId xmlns:a16="http://schemas.microsoft.com/office/drawing/2014/main" id="{9A74B109-BD91-4739-8E81-3F5E0F5F5F40}"/>
              </a:ext>
            </a:extLst>
          </p:cNvPr>
          <p:cNvSpPr txBox="1"/>
          <p:nvPr/>
        </p:nvSpPr>
        <p:spPr>
          <a:xfrm>
            <a:off x="1056226" y="484797"/>
            <a:ext cx="9988061"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READING</a:t>
            </a:r>
            <a:endParaRPr sz="4400" b="1" u="none" strike="noStrike" cap="none" dirty="0">
              <a:solidFill>
                <a:srgbClr val="3366C9"/>
              </a:solidFill>
              <a:latin typeface="Arial Black" panose="020B0A04020102020204" pitchFamily="34" charset="0"/>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7" name="Imagen 6">
            <a:extLst>
              <a:ext uri="{FF2B5EF4-FFF2-40B4-BE49-F238E27FC236}">
                <a16:creationId xmlns:a16="http://schemas.microsoft.com/office/drawing/2014/main" id="{C739E407-991E-4EF8-9F03-2FCE4D477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310" name="Google Shape;310;gdcce857e3a_0_1"/>
          <p:cNvSpPr txBox="1"/>
          <p:nvPr/>
        </p:nvSpPr>
        <p:spPr>
          <a:xfrm>
            <a:off x="139175" y="1544150"/>
            <a:ext cx="11674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rgbClr val="3366C9"/>
              </a:solidFill>
              <a:latin typeface="Arial"/>
              <a:ea typeface="Arial"/>
              <a:cs typeface="Arial"/>
              <a:sym typeface="Arial"/>
            </a:endParaRPr>
          </a:p>
        </p:txBody>
      </p:sp>
      <p:sp>
        <p:nvSpPr>
          <p:cNvPr id="311" name="Google Shape;311;gdcce857e3a_0_1"/>
          <p:cNvSpPr txBox="1"/>
          <p:nvPr/>
        </p:nvSpPr>
        <p:spPr>
          <a:xfrm>
            <a:off x="1111348" y="1130763"/>
            <a:ext cx="9133623" cy="5493781"/>
          </a:xfrm>
          <a:prstGeom prst="rect">
            <a:avLst/>
          </a:prstGeom>
          <a:noFill/>
          <a:ln>
            <a:noFill/>
          </a:ln>
        </p:spPr>
        <p:txBody>
          <a:bodyPr spcFirstLastPara="1" wrap="square" lIns="91425" tIns="91425" rIns="91425" bIns="91425" anchor="t" anchorCtr="0">
            <a:spAutoFit/>
          </a:bodyPr>
          <a:lstStyle/>
          <a:p>
            <a:pPr marL="101600" marR="0" lvl="0" rtl="0">
              <a:lnSpc>
                <a:spcPct val="115000"/>
              </a:lnSpc>
              <a:spcBef>
                <a:spcPts val="0"/>
              </a:spcBef>
              <a:spcAft>
                <a:spcPts val="0"/>
              </a:spcAft>
              <a:buClr>
                <a:srgbClr val="3366C9"/>
              </a:buClr>
              <a:buSzPts val="2000"/>
            </a:pPr>
            <a:r>
              <a:rPr lang="es-CO" sz="2000" b="1" u="none" strike="noStrike" cap="none" dirty="0">
                <a:solidFill>
                  <a:srgbClr val="FF0061"/>
                </a:solidFill>
                <a:latin typeface="Volkswagen-Medium" pitchFamily="2" charset="0"/>
                <a:sym typeface="Arial"/>
              </a:rPr>
              <a:t>1. </a:t>
            </a:r>
            <a:r>
              <a:rPr lang="es-CO" sz="2000" b="1" u="none" strike="noStrike" cap="none" dirty="0" err="1">
                <a:solidFill>
                  <a:srgbClr val="FF0061"/>
                </a:solidFill>
                <a:latin typeface="Volkswagen-Medium" pitchFamily="2" charset="0"/>
                <a:sym typeface="Arial"/>
              </a:rPr>
              <a:t>Study</a:t>
            </a:r>
            <a:r>
              <a:rPr lang="es-CO" sz="2000" b="1" u="none" strike="noStrike" cap="none" dirty="0">
                <a:solidFill>
                  <a:srgbClr val="FF0061"/>
                </a:solidFill>
                <a:latin typeface="Volkswagen-Medium" pitchFamily="2" charset="0"/>
                <a:sym typeface="Arial"/>
              </a:rPr>
              <a:t> shows that people who live least stressfully….</a:t>
            </a:r>
            <a:endParaRPr sz="2000" b="1" u="none" strike="noStrike" cap="none" dirty="0">
              <a:solidFill>
                <a:srgbClr val="FF006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organize the most carefully and clean their houses the most often.</a:t>
            </a:r>
            <a:endParaRPr sz="2000" b="1" u="none" strike="noStrike" cap="none" dirty="0">
              <a:solidFill>
                <a:schemeClr val="tx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doesn’t organize and clean their house the most often.</a:t>
            </a:r>
            <a:endParaRPr sz="2000" b="1" u="none" strike="noStrike" cap="none" dirty="0">
              <a:solidFill>
                <a:schemeClr val="tx1"/>
              </a:solidFill>
              <a:latin typeface="Volkswagen-Medium" pitchFamily="2" charset="0"/>
              <a:sym typeface="Arial"/>
            </a:endParaRPr>
          </a:p>
          <a:p>
            <a:pPr marL="457200" marR="0" lvl="0" indent="0" rtl="0">
              <a:lnSpc>
                <a:spcPct val="115000"/>
              </a:lnSpc>
              <a:spcBef>
                <a:spcPts val="0"/>
              </a:spcBef>
              <a:spcAft>
                <a:spcPts val="0"/>
              </a:spcAft>
              <a:buClr>
                <a:srgbClr val="000000"/>
              </a:buClr>
              <a:buSzPts val="2400"/>
              <a:buFont typeface="Arial"/>
              <a:buNone/>
            </a:pPr>
            <a:endParaRPr sz="2000" b="1" i="0" u="none" strike="noStrike" cap="none" dirty="0">
              <a:solidFill>
                <a:schemeClr val="tx1"/>
              </a:solidFill>
              <a:latin typeface="Volkswagen-Medium" pitchFamily="2" charset="0"/>
              <a:sym typeface="Arial"/>
            </a:endParaRPr>
          </a:p>
          <a:p>
            <a:pPr marL="0" marR="0" lvl="0" indent="0" rtl="0">
              <a:lnSpc>
                <a:spcPct val="115000"/>
              </a:lnSpc>
              <a:spcBef>
                <a:spcPts val="0"/>
              </a:spcBef>
              <a:spcAft>
                <a:spcPts val="0"/>
              </a:spcAft>
              <a:buClr>
                <a:srgbClr val="000000"/>
              </a:buClr>
              <a:buSzPts val="2400"/>
              <a:buFont typeface="Arial"/>
              <a:buNone/>
            </a:pPr>
            <a:r>
              <a:rPr lang="es-CO" sz="2000" b="1" u="none" strike="noStrike" cap="none" dirty="0">
                <a:solidFill>
                  <a:srgbClr val="FF0061"/>
                </a:solidFill>
                <a:latin typeface="Volkswagen-Medium" pitchFamily="2" charset="0"/>
                <a:sym typeface="Arial"/>
              </a:rPr>
              <a:t>2. According to the text, the step to have a least stressful life are…</a:t>
            </a:r>
            <a:endParaRPr sz="2000" b="1" u="none" strike="noStrike" cap="none" dirty="0">
              <a:solidFill>
                <a:srgbClr val="FF006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 Organize, clean and work in the backyard regularly.</a:t>
            </a:r>
            <a:endParaRPr sz="2000" b="1" u="none" strike="noStrike" cap="none" dirty="0">
              <a:solidFill>
                <a:schemeClr val="tx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Organize, clean and study efficiently.</a:t>
            </a:r>
            <a:endParaRPr sz="2000" b="1" u="none" strike="noStrike" cap="none" dirty="0">
              <a:solidFill>
                <a:schemeClr val="tx1"/>
              </a:solidFill>
              <a:latin typeface="Volkswagen-Medium" pitchFamily="2" charset="0"/>
              <a:sym typeface="Arial"/>
            </a:endParaRPr>
          </a:p>
          <a:p>
            <a:pPr marL="0" marR="0" lvl="0" indent="0" rtl="0">
              <a:lnSpc>
                <a:spcPct val="115000"/>
              </a:lnSpc>
              <a:spcBef>
                <a:spcPts val="0"/>
              </a:spcBef>
              <a:spcAft>
                <a:spcPts val="0"/>
              </a:spcAft>
              <a:buClr>
                <a:srgbClr val="000000"/>
              </a:buClr>
              <a:buSzPts val="2400"/>
              <a:buFont typeface="Arial"/>
              <a:buNone/>
            </a:pPr>
            <a:endParaRPr sz="2000" b="1" i="0" u="none" strike="noStrike" cap="none" dirty="0">
              <a:solidFill>
                <a:schemeClr val="tx1"/>
              </a:solidFill>
              <a:latin typeface="Volkswagen-Medium" pitchFamily="2" charset="0"/>
              <a:sym typeface="Arial"/>
            </a:endParaRPr>
          </a:p>
          <a:p>
            <a:pPr marL="0" marR="0" lvl="0" indent="0" rtl="0">
              <a:lnSpc>
                <a:spcPct val="115000"/>
              </a:lnSpc>
              <a:spcBef>
                <a:spcPts val="0"/>
              </a:spcBef>
              <a:spcAft>
                <a:spcPts val="0"/>
              </a:spcAft>
              <a:buClr>
                <a:srgbClr val="000000"/>
              </a:buClr>
              <a:buSzPts val="2400"/>
              <a:buFont typeface="Arial"/>
              <a:buNone/>
            </a:pPr>
            <a:r>
              <a:rPr lang="es-CO" sz="2000" b="1" u="none" strike="noStrike" cap="none" dirty="0">
                <a:solidFill>
                  <a:srgbClr val="FF0061"/>
                </a:solidFill>
                <a:latin typeface="Volkswagen-Medium" pitchFamily="2" charset="0"/>
                <a:sym typeface="Arial"/>
              </a:rPr>
              <a:t>3. If you want to have a more peaceful life....</a:t>
            </a:r>
            <a:endParaRPr sz="2000" b="1" u="none" strike="noStrike" cap="none" dirty="0">
              <a:solidFill>
                <a:srgbClr val="FF006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You have to study and work harder</a:t>
            </a:r>
            <a:endParaRPr sz="2000" b="1" u="none" strike="noStrike" cap="none" dirty="0">
              <a:solidFill>
                <a:schemeClr val="tx1"/>
              </a:solidFill>
              <a:latin typeface="Volkswagen-Medium" pitchFamily="2" charset="0"/>
              <a:sym typeface="Arial"/>
            </a:endParaRPr>
          </a:p>
          <a:p>
            <a:pPr marL="457200" marR="0" lvl="0" indent="-355600" rtl="0">
              <a:lnSpc>
                <a:spcPct val="115000"/>
              </a:lnSpc>
              <a:spcBef>
                <a:spcPts val="0"/>
              </a:spcBef>
              <a:spcAft>
                <a:spcPts val="0"/>
              </a:spcAft>
              <a:buClr>
                <a:srgbClr val="3366C9"/>
              </a:buClr>
              <a:buSzPts val="2000"/>
              <a:buFont typeface="Arial"/>
              <a:buAutoNum type="alphaLcPeriod"/>
            </a:pPr>
            <a:r>
              <a:rPr lang="es-CO" sz="2000" b="1" u="none" strike="noStrike" cap="none" dirty="0">
                <a:solidFill>
                  <a:schemeClr val="tx1"/>
                </a:solidFill>
                <a:latin typeface="Volkswagen-Medium" pitchFamily="2" charset="0"/>
                <a:sym typeface="Arial"/>
              </a:rPr>
              <a:t>You have to clean up and organize your living space more regularly!</a:t>
            </a:r>
            <a:endParaRPr sz="2000" b="1" u="none" strike="noStrike" cap="none" dirty="0">
              <a:solidFill>
                <a:schemeClr val="tx1"/>
              </a:solidFill>
              <a:latin typeface="Volkswagen-Medium" pitchFamily="2" charset="0"/>
              <a:sym typeface="Arial"/>
            </a:endParaRPr>
          </a:p>
          <a:p>
            <a:pPr marL="457200" marR="0" lvl="0" indent="0" rtl="0">
              <a:lnSpc>
                <a:spcPct val="115000"/>
              </a:lnSpc>
              <a:spcBef>
                <a:spcPts val="0"/>
              </a:spcBef>
              <a:spcAft>
                <a:spcPts val="0"/>
              </a:spcAft>
              <a:buNone/>
            </a:pPr>
            <a:endParaRPr sz="2000" b="1" dirty="0">
              <a:solidFill>
                <a:schemeClr val="tx1"/>
              </a:solidFill>
              <a:latin typeface="Volkswagen-Medium" pitchFamily="2" charset="0"/>
            </a:endParaRPr>
          </a:p>
          <a:p>
            <a:pPr marL="0" marR="0" lvl="0" indent="0" rtl="0">
              <a:lnSpc>
                <a:spcPct val="115000"/>
              </a:lnSpc>
              <a:spcBef>
                <a:spcPts val="0"/>
              </a:spcBef>
              <a:spcAft>
                <a:spcPts val="0"/>
              </a:spcAft>
              <a:buNone/>
            </a:pPr>
            <a:r>
              <a:rPr lang="es-CO" sz="2000" b="1" dirty="0">
                <a:solidFill>
                  <a:srgbClr val="FF0061"/>
                </a:solidFill>
                <a:latin typeface="Volkswagen-Medium" pitchFamily="2" charset="0"/>
              </a:rPr>
              <a:t>4. The text is about… </a:t>
            </a:r>
            <a:endParaRPr sz="2000" b="1" dirty="0">
              <a:solidFill>
                <a:srgbClr val="FF0061"/>
              </a:solidFill>
              <a:latin typeface="Volkswagen-Medium" pitchFamily="2" charset="0"/>
            </a:endParaRPr>
          </a:p>
          <a:p>
            <a:pPr marL="457200" marR="0" lvl="0" indent="-355600" rtl="0">
              <a:lnSpc>
                <a:spcPct val="115000"/>
              </a:lnSpc>
              <a:spcBef>
                <a:spcPts val="0"/>
              </a:spcBef>
              <a:spcAft>
                <a:spcPts val="0"/>
              </a:spcAft>
              <a:buClr>
                <a:srgbClr val="3366C9"/>
              </a:buClr>
              <a:buSzPts val="2000"/>
              <a:buAutoNum type="alphaLcPeriod"/>
            </a:pPr>
            <a:r>
              <a:rPr lang="es-CO" sz="2000" b="1" dirty="0">
                <a:solidFill>
                  <a:schemeClr val="tx1"/>
                </a:solidFill>
                <a:latin typeface="Volkswagen-Medium" pitchFamily="2" charset="0"/>
              </a:rPr>
              <a:t>Tips  to have a better life.</a:t>
            </a:r>
            <a:endParaRPr sz="2000" b="1" dirty="0">
              <a:solidFill>
                <a:schemeClr val="tx1"/>
              </a:solidFill>
              <a:latin typeface="Volkswagen-Medium" pitchFamily="2" charset="0"/>
            </a:endParaRPr>
          </a:p>
          <a:p>
            <a:pPr marL="457200" marR="0" lvl="0" indent="-355600" rtl="0">
              <a:lnSpc>
                <a:spcPct val="115000"/>
              </a:lnSpc>
              <a:spcBef>
                <a:spcPts val="0"/>
              </a:spcBef>
              <a:spcAft>
                <a:spcPts val="0"/>
              </a:spcAft>
              <a:buClr>
                <a:srgbClr val="3366C9"/>
              </a:buClr>
              <a:buSzPts val="2000"/>
              <a:buAutoNum type="alphaLcPeriod"/>
            </a:pPr>
            <a:r>
              <a:rPr lang="es-CO" sz="2000" b="1" dirty="0">
                <a:solidFill>
                  <a:schemeClr val="tx1"/>
                </a:solidFill>
                <a:latin typeface="Volkswagen-Medium" pitchFamily="2" charset="0"/>
              </a:rPr>
              <a:t>Recommendations to study more.</a:t>
            </a:r>
            <a:endParaRPr lang="es-ES" sz="2000" b="1" dirty="0">
              <a:solidFill>
                <a:schemeClr val="tx1"/>
              </a:solidFill>
              <a:latin typeface="Volkswagen-Medium" pitchFamily="2" charset="0"/>
            </a:endParaRPr>
          </a:p>
        </p:txBody>
      </p:sp>
      <p:sp>
        <p:nvSpPr>
          <p:cNvPr id="8" name="Google Shape;126;p5">
            <a:extLst>
              <a:ext uri="{FF2B5EF4-FFF2-40B4-BE49-F238E27FC236}">
                <a16:creationId xmlns:a16="http://schemas.microsoft.com/office/drawing/2014/main" id="{9A74B109-BD91-4739-8E81-3F5E0F5F5F40}"/>
              </a:ext>
            </a:extLst>
          </p:cNvPr>
          <p:cNvSpPr txBox="1"/>
          <p:nvPr/>
        </p:nvSpPr>
        <p:spPr>
          <a:xfrm>
            <a:off x="1056226" y="484797"/>
            <a:ext cx="9988061"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READING</a:t>
            </a:r>
            <a:endParaRPr sz="4400" b="1" u="none" strike="noStrike" cap="none" dirty="0">
              <a:solidFill>
                <a:srgbClr val="3366C9"/>
              </a:solidFill>
              <a:latin typeface="Arial Black" panose="020B0A04020102020204" pitchFamily="34" charset="0"/>
              <a:ea typeface="Calibri"/>
              <a:cs typeface="Calibri"/>
              <a:sym typeface="Calibri"/>
            </a:endParaRPr>
          </a:p>
        </p:txBody>
      </p:sp>
      <p:sp>
        <p:nvSpPr>
          <p:cNvPr id="2" name="Rectángulo 1">
            <a:extLst>
              <a:ext uri="{FF2B5EF4-FFF2-40B4-BE49-F238E27FC236}">
                <a16:creationId xmlns:a16="http://schemas.microsoft.com/office/drawing/2014/main" id="{FC59EF6C-FD59-48E7-92AF-F9E282C59D77}"/>
              </a:ext>
            </a:extLst>
          </p:cNvPr>
          <p:cNvSpPr/>
          <p:nvPr/>
        </p:nvSpPr>
        <p:spPr>
          <a:xfrm>
            <a:off x="1160994" y="1627131"/>
            <a:ext cx="7624689" cy="332519"/>
          </a:xfrm>
          <a:prstGeom prst="rect">
            <a:avLst/>
          </a:prstGeom>
          <a:solidFill>
            <a:srgbClr val="5700FE">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78FD2C6F-7BA2-46B6-9131-4C4D7F5BCD61}"/>
              </a:ext>
            </a:extLst>
          </p:cNvPr>
          <p:cNvSpPr/>
          <p:nvPr/>
        </p:nvSpPr>
        <p:spPr>
          <a:xfrm>
            <a:off x="1111349" y="2908270"/>
            <a:ext cx="6119446" cy="393031"/>
          </a:xfrm>
          <a:prstGeom prst="rect">
            <a:avLst/>
          </a:prstGeom>
          <a:solidFill>
            <a:srgbClr val="5700FE">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B0292DF3-712C-4DA9-89A9-25B020A9B899}"/>
              </a:ext>
            </a:extLst>
          </p:cNvPr>
          <p:cNvSpPr/>
          <p:nvPr/>
        </p:nvSpPr>
        <p:spPr>
          <a:xfrm>
            <a:off x="1263748" y="4796663"/>
            <a:ext cx="7624689" cy="332519"/>
          </a:xfrm>
          <a:prstGeom prst="rect">
            <a:avLst/>
          </a:prstGeom>
          <a:solidFill>
            <a:srgbClr val="5700FE">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C2D5DE23-8716-4F09-80C9-097AE3996C6D}"/>
              </a:ext>
            </a:extLst>
          </p:cNvPr>
          <p:cNvSpPr/>
          <p:nvPr/>
        </p:nvSpPr>
        <p:spPr>
          <a:xfrm>
            <a:off x="1056227" y="5775148"/>
            <a:ext cx="3501706" cy="332519"/>
          </a:xfrm>
          <a:prstGeom prst="rect">
            <a:avLst/>
          </a:prstGeom>
          <a:solidFill>
            <a:srgbClr val="5700FE">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909134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2" y="1837270"/>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9600" dirty="0">
                <a:solidFill>
                  <a:srgbClr val="5700FE"/>
                </a:solidFill>
                <a:latin typeface="Arial Black" panose="020B0A04020102020204" pitchFamily="34" charset="0"/>
                <a:cs typeface="Calibri"/>
                <a:sym typeface="Calibri"/>
              </a:rPr>
              <a:t>READING</a:t>
            </a:r>
            <a:endParaRPr sz="9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32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48578" y="3287965"/>
            <a:ext cx="10094843" cy="2302006"/>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s-CO" sz="3200" b="1" dirty="0" err="1">
                <a:solidFill>
                  <a:schemeClr val="tx1"/>
                </a:solidFill>
                <a:latin typeface="Calibri Light" panose="020F0302020204030204" pitchFamily="34" charset="0"/>
                <a:cs typeface="Calibri Light" panose="020F0302020204030204" pitchFamily="34" charset="0"/>
              </a:rPr>
              <a:t>Go</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to</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platform</a:t>
            </a:r>
            <a:r>
              <a:rPr lang="es-CO" sz="3200" b="1" dirty="0">
                <a:solidFill>
                  <a:schemeClr val="tx1"/>
                </a:solidFill>
                <a:latin typeface="Calibri Light" panose="020F0302020204030204" pitchFamily="34" charset="0"/>
                <a:cs typeface="Calibri Light" panose="020F0302020204030204" pitchFamily="34" charset="0"/>
              </a:rPr>
              <a:t> and </a:t>
            </a:r>
            <a:r>
              <a:rPr lang="es-CO" sz="3200" b="1" dirty="0" err="1">
                <a:solidFill>
                  <a:schemeClr val="tx1"/>
                </a:solidFill>
                <a:latin typeface="Calibri Light" panose="020F0302020204030204" pitchFamily="34" charset="0"/>
                <a:cs typeface="Calibri Light" panose="020F0302020204030204" pitchFamily="34" charset="0"/>
              </a:rPr>
              <a:t>read</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the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article</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about</a:t>
            </a:r>
            <a:r>
              <a:rPr lang="es-CO" sz="3200" b="1" dirty="0">
                <a:solidFill>
                  <a:schemeClr val="tx1"/>
                </a:solidFill>
                <a:latin typeface="Calibri Light" panose="020F0302020204030204" pitchFamily="34" charset="0"/>
                <a:cs typeface="Calibri Light" panose="020F0302020204030204" pitchFamily="34" charset="0"/>
              </a:rPr>
              <a:t>: </a:t>
            </a:r>
          </a:p>
          <a:p>
            <a:pPr algn="ctr">
              <a:lnSpc>
                <a:spcPct val="90000"/>
              </a:lnSpc>
              <a:buClr>
                <a:schemeClr val="dk1"/>
              </a:buClr>
              <a:buSzPts val="4800"/>
            </a:pPr>
            <a:r>
              <a:rPr lang="es-CO" sz="3200" b="1" dirty="0">
                <a:solidFill>
                  <a:schemeClr val="tx1"/>
                </a:solidFill>
                <a:latin typeface="Calibri Light" panose="020F0302020204030204" pitchFamily="34" charset="0"/>
                <a:cs typeface="Calibri Light" panose="020F0302020204030204" pitchFamily="34" charset="0"/>
              </a:rPr>
              <a:t>HEDY LAMARR</a:t>
            </a:r>
          </a:p>
          <a:p>
            <a:pPr algn="ctr">
              <a:lnSpc>
                <a:spcPct val="90000"/>
              </a:lnSpc>
              <a:buClr>
                <a:schemeClr val="dk1"/>
              </a:buClr>
              <a:buSzPts val="4800"/>
            </a:pPr>
            <a:endParaRPr lang="es-CO" sz="3200" b="1" dirty="0">
              <a:solidFill>
                <a:schemeClr val="tx1"/>
              </a:solidFill>
              <a:latin typeface="Calibri Light" panose="020F0302020204030204" pitchFamily="34" charset="0"/>
              <a:cs typeface="Calibri Light" panose="020F0302020204030204" pitchFamily="34" charset="0"/>
            </a:endParaRPr>
          </a:p>
          <a:p>
            <a:pPr>
              <a:lnSpc>
                <a:spcPct val="90000"/>
              </a:lnSpc>
              <a:buClr>
                <a:schemeClr val="dk1"/>
              </a:buClr>
              <a:buSzPts val="4800"/>
            </a:pPr>
            <a:r>
              <a:rPr lang="es-CO" sz="3200" b="1" dirty="0">
                <a:solidFill>
                  <a:schemeClr val="tx1"/>
                </a:solidFill>
                <a:latin typeface="Calibri Light" panose="020F0302020204030204" pitchFamily="34" charset="0"/>
                <a:cs typeface="Calibri Light" panose="020F0302020204030204" pitchFamily="34" charset="0"/>
              </a:rPr>
              <a:t>Do </a:t>
            </a:r>
            <a:r>
              <a:rPr lang="es-CO" sz="3200" b="1" dirty="0" err="1">
                <a:solidFill>
                  <a:schemeClr val="tx1"/>
                </a:solidFill>
                <a:latin typeface="Calibri Light" panose="020F0302020204030204" pitchFamily="34" charset="0"/>
                <a:cs typeface="Calibri Light" panose="020F0302020204030204" pitchFamily="34" charset="0"/>
              </a:rPr>
              <a:t>you</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know</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who</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it</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was</a:t>
            </a:r>
            <a:r>
              <a:rPr lang="es-CO" sz="3200" b="1" dirty="0">
                <a:solidFill>
                  <a:schemeClr val="tx1"/>
                </a:solidFill>
                <a:latin typeface="Calibri Light" panose="020F0302020204030204" pitchFamily="34" charset="0"/>
                <a:cs typeface="Calibri Light" panose="020F0302020204030204" pitchFamily="34" charset="0"/>
              </a:rPr>
              <a:t>?</a:t>
            </a:r>
          </a:p>
          <a:p>
            <a:pPr>
              <a:lnSpc>
                <a:spcPct val="90000"/>
              </a:lnSpc>
              <a:buClr>
                <a:schemeClr val="dk1"/>
              </a:buClr>
              <a:buSzPts val="4800"/>
            </a:pPr>
            <a:r>
              <a:rPr lang="es-CO" sz="3200" b="1" dirty="0">
                <a:solidFill>
                  <a:schemeClr val="tx1"/>
                </a:solidFill>
                <a:latin typeface="Calibri Light" panose="020F0302020204030204" pitchFamily="34" charset="0"/>
                <a:cs typeface="Calibri Light" panose="020F0302020204030204" pitchFamily="34" charset="0"/>
              </a:rPr>
              <a:t>Do </a:t>
            </a:r>
            <a:r>
              <a:rPr lang="es-CO" sz="3200" b="1" dirty="0" err="1">
                <a:solidFill>
                  <a:schemeClr val="tx1"/>
                </a:solidFill>
                <a:latin typeface="Calibri Light" panose="020F0302020204030204" pitchFamily="34" charset="0"/>
                <a:cs typeface="Calibri Light" panose="020F0302020204030204" pitchFamily="34" charset="0"/>
              </a:rPr>
              <a:t>you</a:t>
            </a:r>
            <a:r>
              <a:rPr lang="es-CO" sz="3200" b="1" dirty="0">
                <a:solidFill>
                  <a:schemeClr val="tx1"/>
                </a:solidFill>
                <a:latin typeface="Calibri Light" panose="020F0302020204030204" pitchFamily="34" charset="0"/>
                <a:cs typeface="Calibri Light" panose="020F0302020204030204" pitchFamily="34" charset="0"/>
              </a:rPr>
              <a:t> </a:t>
            </a:r>
            <a:r>
              <a:rPr lang="es-CO" sz="3200" b="1" dirty="0" err="1">
                <a:solidFill>
                  <a:schemeClr val="tx1"/>
                </a:solidFill>
                <a:latin typeface="Calibri Light" panose="020F0302020204030204" pitchFamily="34" charset="0"/>
                <a:cs typeface="Calibri Light" panose="020F0302020204030204" pitchFamily="34" charset="0"/>
              </a:rPr>
              <a:t>know</a:t>
            </a:r>
            <a:r>
              <a:rPr lang="es-CO" sz="3200" b="1" dirty="0">
                <a:solidFill>
                  <a:schemeClr val="tx1"/>
                </a:solidFill>
                <a:latin typeface="Calibri Light" panose="020F0302020204030204" pitchFamily="34" charset="0"/>
                <a:cs typeface="Calibri Light" panose="020F0302020204030204" pitchFamily="34" charset="0"/>
              </a:rPr>
              <a:t> </a:t>
            </a:r>
            <a:r>
              <a:rPr lang="en-US" sz="3200" b="1" dirty="0">
                <a:solidFill>
                  <a:schemeClr val="tx1"/>
                </a:solidFill>
                <a:latin typeface="Calibri Light" panose="020F0302020204030204" pitchFamily="34" charset="0"/>
                <a:cs typeface="Calibri Light" panose="020F0302020204030204" pitchFamily="34" charset="0"/>
              </a:rPr>
              <a:t>people who have been vital in the development of technology? </a:t>
            </a:r>
            <a:endParaRPr lang="es-CO" sz="3200" b="1"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7596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7F424B82-CD8F-43D8-B75D-44CB52F63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7" y="0"/>
            <a:ext cx="12212374" cy="6858000"/>
          </a:xfrm>
          <a:prstGeom prst="rect">
            <a:avLst/>
          </a:prstGeom>
        </p:spPr>
      </p:pic>
      <p:sp>
        <p:nvSpPr>
          <p:cNvPr id="91" name="Google Shape;91;p4"/>
          <p:cNvSpPr txBox="1"/>
          <p:nvPr/>
        </p:nvSpPr>
        <p:spPr>
          <a:xfrm>
            <a:off x="1984614" y="3119511"/>
            <a:ext cx="10094843" cy="99811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ea typeface="Calibri"/>
                <a:cs typeface="Calibri"/>
                <a:sym typeface="Calibri"/>
              </a:rPr>
              <a:t>GERUNDS AND INFINITIVES</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Tree>
    <p:extLst>
      <p:ext uri="{BB962C8B-B14F-4D97-AF65-F5344CB8AC3E}">
        <p14:creationId xmlns:p14="http://schemas.microsoft.com/office/powerpoint/2010/main" val="23780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4" name="Imagen 13">
            <a:extLst>
              <a:ext uri="{FF2B5EF4-FFF2-40B4-BE49-F238E27FC236}">
                <a16:creationId xmlns:a16="http://schemas.microsoft.com/office/drawing/2014/main" id="{5A8D8C5C-549B-4BDD-BC42-BDF794A76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2"/>
          <p:cNvSpPr txBox="1"/>
          <p:nvPr/>
        </p:nvSpPr>
        <p:spPr>
          <a:xfrm>
            <a:off x="592004" y="2336557"/>
            <a:ext cx="9203144" cy="2202111"/>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rgbClr val="000000"/>
              </a:buClr>
              <a:buSzPts val="2500"/>
              <a:buFont typeface="Arial"/>
              <a:buNone/>
            </a:pPr>
            <a:r>
              <a:rPr lang="es-CO" sz="3200" b="1" u="none" strike="noStrike" cap="none" dirty="0">
                <a:solidFill>
                  <a:schemeClr val="tx1"/>
                </a:solidFill>
                <a:latin typeface="Calibri Light" panose="020F0302020204030204" pitchFamily="34" charset="0"/>
                <a:cs typeface="Calibri Light" panose="020F0302020204030204" pitchFamily="34" charset="0"/>
                <a:sym typeface="Arial"/>
              </a:rPr>
              <a:t>He</a:t>
            </a:r>
            <a:r>
              <a:rPr lang="es-CO" sz="3200" b="1" u="sng" strike="noStrike" cap="none" dirty="0">
                <a:solidFill>
                  <a:schemeClr val="tx1"/>
                </a:solidFill>
                <a:latin typeface="Calibri Light" panose="020F0302020204030204" pitchFamily="34" charset="0"/>
                <a:cs typeface="Calibri Light" panose="020F0302020204030204" pitchFamily="34" charset="0"/>
                <a:sym typeface="Arial"/>
              </a:rPr>
              <a:t> enjoys</a:t>
            </a:r>
            <a:r>
              <a:rPr lang="es-CO" sz="3200" b="1"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200" b="1" u="none" strike="noStrike" cap="none" dirty="0">
                <a:solidFill>
                  <a:srgbClr val="FF0062"/>
                </a:solidFill>
                <a:latin typeface="Calibri Light" panose="020F0302020204030204" pitchFamily="34" charset="0"/>
                <a:cs typeface="Calibri Light" panose="020F0302020204030204" pitchFamily="34" charset="0"/>
                <a:sym typeface="Arial"/>
              </a:rPr>
              <a:t>studying</a:t>
            </a:r>
            <a:r>
              <a:rPr lang="es-CO" sz="3200" b="1"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200" b="1" u="none" strike="noStrike" cap="none" dirty="0">
                <a:solidFill>
                  <a:schemeClr val="tx1"/>
                </a:solidFill>
                <a:latin typeface="Calibri Light" panose="020F0302020204030204" pitchFamily="34" charset="0"/>
                <a:cs typeface="Calibri Light" panose="020F0302020204030204" pitchFamily="34" charset="0"/>
                <a:sym typeface="Arial"/>
              </a:rPr>
              <a:t>programming.</a:t>
            </a:r>
            <a:endParaRPr sz="3200" b="1"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2500"/>
              <a:buFont typeface="Arial"/>
              <a:buNone/>
            </a:pPr>
            <a:r>
              <a:rPr lang="es-CO" sz="3200" b="1" u="none" strike="noStrike" cap="none" dirty="0">
                <a:solidFill>
                  <a:schemeClr val="tx1"/>
                </a:solidFill>
                <a:latin typeface="Calibri Light" panose="020F0302020204030204" pitchFamily="34" charset="0"/>
                <a:cs typeface="Calibri Light" panose="020F0302020204030204" pitchFamily="34" charset="0"/>
                <a:sym typeface="Arial"/>
              </a:rPr>
              <a:t>She</a:t>
            </a:r>
            <a:r>
              <a:rPr lang="es-CO" sz="3200" b="1" u="sng" strike="noStrike" cap="none" dirty="0">
                <a:solidFill>
                  <a:schemeClr val="tx1"/>
                </a:solidFill>
                <a:latin typeface="Calibri Light" panose="020F0302020204030204" pitchFamily="34" charset="0"/>
                <a:cs typeface="Calibri Light" panose="020F0302020204030204" pitchFamily="34" charset="0"/>
                <a:sym typeface="Arial"/>
              </a:rPr>
              <a:t> finished</a:t>
            </a:r>
            <a:r>
              <a:rPr lang="es-CO" sz="3200" b="1"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200" b="1" u="none" strike="noStrike" cap="none" dirty="0">
                <a:solidFill>
                  <a:srgbClr val="FF0062"/>
                </a:solidFill>
                <a:latin typeface="Calibri Light" panose="020F0302020204030204" pitchFamily="34" charset="0"/>
                <a:cs typeface="Calibri Light" panose="020F0302020204030204" pitchFamily="34" charset="0"/>
                <a:sym typeface="Arial"/>
              </a:rPr>
              <a:t>doing</a:t>
            </a:r>
            <a:r>
              <a:rPr lang="es-CO" sz="3200" b="1"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200" b="1" u="none" strike="noStrike" cap="none" dirty="0">
                <a:solidFill>
                  <a:schemeClr val="tx1"/>
                </a:solidFill>
                <a:latin typeface="Calibri Light" panose="020F0302020204030204" pitchFamily="34" charset="0"/>
                <a:cs typeface="Calibri Light" panose="020F0302020204030204" pitchFamily="34" charset="0"/>
                <a:sym typeface="Arial"/>
              </a:rPr>
              <a:t>all the activities.</a:t>
            </a:r>
            <a:endParaRPr sz="3200" b="1"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2500"/>
              <a:buFont typeface="Arial"/>
              <a:buNone/>
            </a:pPr>
            <a:r>
              <a:rPr lang="es-CO" sz="3200" b="1" u="none" strike="noStrike" cap="none" dirty="0">
                <a:solidFill>
                  <a:schemeClr val="tx1"/>
                </a:solidFill>
                <a:latin typeface="Calibri Light" panose="020F0302020204030204" pitchFamily="34" charset="0"/>
                <a:cs typeface="Calibri Light" panose="020F0302020204030204" pitchFamily="34" charset="0"/>
                <a:sym typeface="Arial"/>
              </a:rPr>
              <a:t>I </a:t>
            </a:r>
            <a:r>
              <a:rPr lang="es-CO" sz="3200" b="1" u="sng" strike="noStrike" cap="none" dirty="0">
                <a:solidFill>
                  <a:schemeClr val="tx1"/>
                </a:solidFill>
                <a:latin typeface="Calibri Light" panose="020F0302020204030204" pitchFamily="34" charset="0"/>
                <a:cs typeface="Calibri Light" panose="020F0302020204030204" pitchFamily="34" charset="0"/>
                <a:sym typeface="Arial"/>
              </a:rPr>
              <a:t>quit</a:t>
            </a:r>
            <a:r>
              <a:rPr lang="es-CO" sz="3200" b="1"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200" b="1" u="none" strike="noStrike" cap="none" dirty="0">
                <a:solidFill>
                  <a:srgbClr val="FF0062"/>
                </a:solidFill>
                <a:latin typeface="Calibri Light" panose="020F0302020204030204" pitchFamily="34" charset="0"/>
                <a:cs typeface="Calibri Light" panose="020F0302020204030204" pitchFamily="34" charset="0"/>
                <a:sym typeface="Arial"/>
              </a:rPr>
              <a:t>smoking</a:t>
            </a:r>
            <a:r>
              <a:rPr lang="es-CO" sz="3200" b="1"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200" b="1" u="none" strike="noStrike" cap="none" dirty="0">
                <a:solidFill>
                  <a:schemeClr val="tx1"/>
                </a:solidFill>
                <a:latin typeface="Calibri Light" panose="020F0302020204030204" pitchFamily="34" charset="0"/>
                <a:cs typeface="Calibri Light" panose="020F0302020204030204" pitchFamily="34" charset="0"/>
                <a:sym typeface="Arial"/>
              </a:rPr>
              <a:t>because it’s not good for my health.</a:t>
            </a:r>
            <a:r>
              <a:rPr lang="es-CO" sz="3200" b="1" u="none" strike="noStrike" cap="none" dirty="0">
                <a:solidFill>
                  <a:srgbClr val="3366C9"/>
                </a:solidFill>
                <a:latin typeface="Calibri Light" panose="020F0302020204030204" pitchFamily="34" charset="0"/>
                <a:cs typeface="Calibri Light" panose="020F0302020204030204" pitchFamily="34" charset="0"/>
                <a:sym typeface="Arial"/>
              </a:rPr>
              <a:t>  </a:t>
            </a:r>
            <a:endParaRPr sz="3200" b="1" u="none" strike="noStrike" cap="none" dirty="0">
              <a:solidFill>
                <a:srgbClr val="3366C9"/>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1400"/>
              <a:buFont typeface="Arial"/>
              <a:buNone/>
            </a:pPr>
            <a:endParaRPr sz="1800" b="1" u="none" strike="noStrike" cap="none" dirty="0">
              <a:solidFill>
                <a:schemeClr val="dk1"/>
              </a:solidFill>
              <a:latin typeface="Calibri Light" panose="020F0302020204030204" pitchFamily="34" charset="0"/>
              <a:cs typeface="Calibri Light" panose="020F0302020204030204" pitchFamily="34" charset="0"/>
              <a:sym typeface="Arial"/>
            </a:endParaRPr>
          </a:p>
        </p:txBody>
      </p:sp>
      <p:sp>
        <p:nvSpPr>
          <p:cNvPr id="92" name="Google Shape;92;p2"/>
          <p:cNvSpPr txBox="1"/>
          <p:nvPr/>
        </p:nvSpPr>
        <p:spPr>
          <a:xfrm>
            <a:off x="1111347" y="932190"/>
            <a:ext cx="9551963"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GERUNDS</a:t>
            </a:r>
            <a:r>
              <a:rPr lang="es-CO" sz="4400" b="1" u="none" strike="noStrike" cap="none" dirty="0">
                <a:solidFill>
                  <a:srgbClr val="3366C9"/>
                </a:solidFill>
                <a:latin typeface="Arial Black" panose="020B0A04020102020204" pitchFamily="34" charset="0"/>
                <a:ea typeface="Calibri"/>
                <a:cs typeface="Calibri"/>
                <a:sym typeface="Calibri"/>
              </a:rPr>
              <a:t> - ING  (ACTIONS)</a:t>
            </a:r>
            <a:endParaRPr sz="4400" b="1" u="none" strike="noStrike" cap="none" dirty="0">
              <a:solidFill>
                <a:srgbClr val="3366C9"/>
              </a:solidFill>
              <a:latin typeface="Arial Black" panose="020B0A04020102020204" pitchFamily="34" charset="0"/>
              <a:ea typeface="Calibri"/>
              <a:cs typeface="Calibri"/>
              <a:sym typeface="Calibri"/>
            </a:endParaRPr>
          </a:p>
        </p:txBody>
      </p:sp>
      <p:sp>
        <p:nvSpPr>
          <p:cNvPr id="93" name="Google Shape;93;p2"/>
          <p:cNvSpPr/>
          <p:nvPr/>
        </p:nvSpPr>
        <p:spPr>
          <a:xfrm>
            <a:off x="10206161" y="2968574"/>
            <a:ext cx="1620600" cy="1033500"/>
          </a:xfrm>
          <a:prstGeom prst="wedgeRoundRectCallout">
            <a:avLst>
              <a:gd name="adj1" fmla="val 5289"/>
              <a:gd name="adj2" fmla="val 64958"/>
              <a:gd name="adj3" fmla="val 16667"/>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400" b="1" dirty="0" err="1">
                <a:solidFill>
                  <a:schemeClr val="tx1"/>
                </a:solidFill>
                <a:latin typeface="Calibri Light" panose="020F0302020204030204" pitchFamily="34" charset="0"/>
                <a:cs typeface="Calibri Light" panose="020F0302020204030204" pitchFamily="34" charset="0"/>
              </a:rPr>
              <a:t>e</a:t>
            </a:r>
            <a:r>
              <a:rPr lang="es-CO" sz="2400" b="1" u="none" strike="noStrike" cap="none" dirty="0" err="1">
                <a:solidFill>
                  <a:schemeClr val="tx1"/>
                </a:solidFill>
                <a:latin typeface="Calibri Light" panose="020F0302020204030204" pitchFamily="34" charset="0"/>
                <a:cs typeface="Calibri Light" panose="020F0302020204030204" pitchFamily="34" charset="0"/>
                <a:sym typeface="Arial"/>
              </a:rPr>
              <a:t>njoy</a:t>
            </a:r>
            <a:endParaRPr sz="1200" b="1"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94" name="Google Shape;94;p2"/>
          <p:cNvSpPr/>
          <p:nvPr/>
        </p:nvSpPr>
        <p:spPr>
          <a:xfrm>
            <a:off x="8502899" y="1819807"/>
            <a:ext cx="1620600" cy="1033500"/>
          </a:xfrm>
          <a:prstGeom prst="wedgeRoundRectCallout">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400" b="1" u="none" strike="noStrike" cap="none" dirty="0">
                <a:solidFill>
                  <a:schemeClr val="tx1"/>
                </a:solidFill>
                <a:latin typeface="Calibri Light" panose="020F0302020204030204" pitchFamily="34" charset="0"/>
                <a:cs typeface="Calibri Light" panose="020F0302020204030204" pitchFamily="34" charset="0"/>
                <a:sym typeface="Arial"/>
              </a:rPr>
              <a:t>imagine</a:t>
            </a:r>
            <a:endParaRPr sz="1200" b="1"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95" name="Google Shape;95;p2"/>
          <p:cNvSpPr/>
          <p:nvPr/>
        </p:nvSpPr>
        <p:spPr>
          <a:xfrm>
            <a:off x="4743544" y="4498292"/>
            <a:ext cx="1620600" cy="1033500"/>
          </a:xfrm>
          <a:prstGeom prst="wedgeRoundRectCallout">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400" b="1" u="none" strike="noStrike" cap="none" dirty="0" err="1">
                <a:solidFill>
                  <a:schemeClr val="tx1"/>
                </a:solidFill>
                <a:latin typeface="Calibri Light" panose="020F0302020204030204" pitchFamily="34" charset="0"/>
                <a:cs typeface="Calibri Light" panose="020F0302020204030204" pitchFamily="34" charset="0"/>
                <a:sym typeface="Arial"/>
              </a:rPr>
              <a:t>finish</a:t>
            </a:r>
            <a:endParaRPr sz="1200" b="1"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96" name="Google Shape;96;p2"/>
          <p:cNvSpPr/>
          <p:nvPr/>
        </p:nvSpPr>
        <p:spPr>
          <a:xfrm>
            <a:off x="655838" y="4532031"/>
            <a:ext cx="1620600" cy="1033500"/>
          </a:xfrm>
          <a:prstGeom prst="wedgeRoundRectCallout">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400" b="1" u="none" strike="noStrike" cap="none" dirty="0">
                <a:solidFill>
                  <a:schemeClr val="tx1"/>
                </a:solidFill>
                <a:latin typeface="Calibri Light" panose="020F0302020204030204" pitchFamily="34" charset="0"/>
                <a:cs typeface="Calibri Light" panose="020F0302020204030204" pitchFamily="34" charset="0"/>
                <a:sym typeface="Arial"/>
              </a:rPr>
              <a:t>don’t mind</a:t>
            </a:r>
            <a:endParaRPr sz="1200" b="1"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97" name="Google Shape;97;p2"/>
          <p:cNvSpPr/>
          <p:nvPr/>
        </p:nvSpPr>
        <p:spPr>
          <a:xfrm>
            <a:off x="6750745" y="5155153"/>
            <a:ext cx="1620600" cy="1033500"/>
          </a:xfrm>
          <a:prstGeom prst="wedgeRoundRectCallout">
            <a:avLst>
              <a:gd name="adj1" fmla="val 21485"/>
              <a:gd name="adj2" fmla="val 63319"/>
              <a:gd name="adj3" fmla="val 16667"/>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400" b="1" u="none" strike="noStrike" cap="none" dirty="0" err="1">
                <a:solidFill>
                  <a:schemeClr val="tx1"/>
                </a:solidFill>
                <a:latin typeface="Calibri Light" panose="020F0302020204030204" pitchFamily="34" charset="0"/>
                <a:cs typeface="Calibri Light" panose="020F0302020204030204" pitchFamily="34" charset="0"/>
                <a:sym typeface="Arial"/>
              </a:rPr>
              <a:t>practice</a:t>
            </a:r>
            <a:endParaRPr sz="1200" b="1"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98" name="Google Shape;98;p2"/>
          <p:cNvSpPr/>
          <p:nvPr/>
        </p:nvSpPr>
        <p:spPr>
          <a:xfrm>
            <a:off x="8831250" y="4437058"/>
            <a:ext cx="1620600" cy="1033500"/>
          </a:xfrm>
          <a:prstGeom prst="wedgeRoundRectCallout">
            <a:avLst>
              <a:gd name="adj1" fmla="val -7155"/>
              <a:gd name="adj2" fmla="val 64287"/>
              <a:gd name="adj3" fmla="val 16667"/>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400" b="1" u="none" strike="noStrike" cap="none" dirty="0" err="1">
                <a:solidFill>
                  <a:schemeClr val="tx1"/>
                </a:solidFill>
                <a:latin typeface="Calibri Light" panose="020F0302020204030204" pitchFamily="34" charset="0"/>
                <a:cs typeface="Calibri Light" panose="020F0302020204030204" pitchFamily="34" charset="0"/>
                <a:sym typeface="Arial"/>
              </a:rPr>
              <a:t>quit</a:t>
            </a:r>
            <a:endParaRPr sz="1200" b="1"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99" name="Google Shape;99;p2"/>
          <p:cNvSpPr/>
          <p:nvPr/>
        </p:nvSpPr>
        <p:spPr>
          <a:xfrm>
            <a:off x="2663039" y="5206873"/>
            <a:ext cx="1620600" cy="1017728"/>
          </a:xfrm>
          <a:prstGeom prst="wedgeRoundRectCallout">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s-CO" sz="2400" b="1" dirty="0">
                <a:solidFill>
                  <a:schemeClr val="tx1"/>
                </a:solidFill>
                <a:latin typeface="Calibri Light" panose="020F0302020204030204" pitchFamily="34" charset="0"/>
                <a:cs typeface="Calibri Light" panose="020F0302020204030204" pitchFamily="34" charset="0"/>
              </a:rPr>
              <a:t>t</a:t>
            </a:r>
            <a:r>
              <a:rPr lang="es-CO" sz="2400" b="1" u="none" strike="noStrike" cap="none" dirty="0">
                <a:solidFill>
                  <a:schemeClr val="tx1"/>
                </a:solidFill>
                <a:latin typeface="Calibri Light" panose="020F0302020204030204" pitchFamily="34" charset="0"/>
                <a:cs typeface="Calibri Light" panose="020F0302020204030204" pitchFamily="34" charset="0"/>
                <a:sym typeface="Arial"/>
              </a:rPr>
              <a:t>ry</a:t>
            </a:r>
            <a:endParaRPr sz="2400" b="1"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7" name="Imagen 6">
            <a:extLst>
              <a:ext uri="{FF2B5EF4-FFF2-40B4-BE49-F238E27FC236}">
                <a16:creationId xmlns:a16="http://schemas.microsoft.com/office/drawing/2014/main" id="{660AC668-28D3-48BD-8E48-159EC0218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05" name="Google Shape;105;p3"/>
          <p:cNvSpPr txBox="1"/>
          <p:nvPr/>
        </p:nvSpPr>
        <p:spPr>
          <a:xfrm>
            <a:off x="1660151" y="2734218"/>
            <a:ext cx="8845193" cy="2379083"/>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rgbClr val="000000"/>
              </a:buClr>
              <a:buSzPts val="1400"/>
              <a:buFont typeface="Arial"/>
              <a:buNone/>
            </a:pPr>
            <a:r>
              <a:rPr lang="es-CO" sz="3600" b="1" u="none" strike="noStrike" cap="none" dirty="0">
                <a:solidFill>
                  <a:srgbClr val="FF0062"/>
                </a:solidFill>
                <a:latin typeface="Calibri Light" panose="020F0302020204030204" pitchFamily="34" charset="0"/>
                <a:cs typeface="Calibri Light" panose="020F0302020204030204" pitchFamily="34" charset="0"/>
                <a:sym typeface="Arial"/>
              </a:rPr>
              <a:t>Studying</a:t>
            </a:r>
            <a:r>
              <a:rPr lang="es-CO" sz="3600" b="1"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600" b="1" u="none" strike="noStrike" cap="none" dirty="0">
                <a:solidFill>
                  <a:schemeClr val="tx1"/>
                </a:solidFill>
                <a:latin typeface="Calibri Light" panose="020F0302020204030204" pitchFamily="34" charset="0"/>
                <a:cs typeface="Calibri Light" panose="020F0302020204030204" pitchFamily="34" charset="0"/>
                <a:sym typeface="Arial"/>
              </a:rPr>
              <a:t>programming is very easy for me.</a:t>
            </a:r>
            <a:endParaRPr sz="3600" b="1"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3400"/>
              <a:buFont typeface="Arial"/>
              <a:buNone/>
            </a:pPr>
            <a:r>
              <a:rPr lang="es-CO" sz="3600" b="1" u="none" strike="noStrike" cap="none" dirty="0">
                <a:solidFill>
                  <a:srgbClr val="FF0062"/>
                </a:solidFill>
                <a:latin typeface="Calibri Light" panose="020F0302020204030204" pitchFamily="34" charset="0"/>
                <a:cs typeface="Calibri Light" panose="020F0302020204030204" pitchFamily="34" charset="0"/>
                <a:sym typeface="Arial"/>
              </a:rPr>
              <a:t>Doing</a:t>
            </a:r>
            <a:r>
              <a:rPr lang="es-CO" sz="3600" b="1"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600" b="1" u="none" strike="noStrike" cap="none" dirty="0">
                <a:solidFill>
                  <a:schemeClr val="tx1"/>
                </a:solidFill>
                <a:latin typeface="Calibri Light" panose="020F0302020204030204" pitchFamily="34" charset="0"/>
                <a:cs typeface="Calibri Light" panose="020F0302020204030204" pitchFamily="34" charset="0"/>
                <a:sym typeface="Arial"/>
              </a:rPr>
              <a:t>exercise can help to release stress.</a:t>
            </a:r>
            <a:endParaRPr sz="3600" b="1"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3400"/>
              <a:buFont typeface="Arial"/>
              <a:buNone/>
            </a:pPr>
            <a:r>
              <a:rPr lang="es-CO" sz="3600" b="1" u="none" strike="noStrike" cap="none" dirty="0">
                <a:solidFill>
                  <a:srgbClr val="FF0062"/>
                </a:solidFill>
                <a:latin typeface="Calibri Light" panose="020F0302020204030204" pitchFamily="34" charset="0"/>
                <a:cs typeface="Calibri Light" panose="020F0302020204030204" pitchFamily="34" charset="0"/>
                <a:sym typeface="Arial"/>
              </a:rPr>
              <a:t>Reading </a:t>
            </a:r>
            <a:r>
              <a:rPr lang="es-CO" sz="3600" b="1" u="none" strike="noStrike" cap="none" dirty="0">
                <a:solidFill>
                  <a:schemeClr val="tx1"/>
                </a:solidFill>
                <a:latin typeface="Calibri Light" panose="020F0302020204030204" pitchFamily="34" charset="0"/>
                <a:cs typeface="Calibri Light" panose="020F0302020204030204" pitchFamily="34" charset="0"/>
                <a:sym typeface="Arial"/>
              </a:rPr>
              <a:t>helps you learn English</a:t>
            </a:r>
            <a:r>
              <a:rPr lang="es-CO" sz="2800" b="1" u="none" strike="noStrike" cap="none" dirty="0">
                <a:solidFill>
                  <a:schemeClr val="tx1"/>
                </a:solidFill>
                <a:latin typeface="Calibri Light" panose="020F0302020204030204" pitchFamily="34" charset="0"/>
                <a:cs typeface="Calibri Light" panose="020F0302020204030204" pitchFamily="34" charset="0"/>
                <a:sym typeface="Arial"/>
              </a:rPr>
              <a:t>. </a:t>
            </a:r>
            <a:endParaRPr sz="2800" b="1"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1400"/>
              <a:buFont typeface="Arial"/>
              <a:buNone/>
            </a:pPr>
            <a:endParaRPr sz="1600" b="1" u="none" strike="noStrike" cap="none" dirty="0">
              <a:solidFill>
                <a:schemeClr val="dk1"/>
              </a:solidFill>
              <a:latin typeface="Calibri Light" panose="020F0302020204030204" pitchFamily="34" charset="0"/>
              <a:cs typeface="Calibri Light" panose="020F0302020204030204" pitchFamily="34" charset="0"/>
              <a:sym typeface="Arial"/>
            </a:endParaRPr>
          </a:p>
        </p:txBody>
      </p:sp>
      <p:sp>
        <p:nvSpPr>
          <p:cNvPr id="106" name="Google Shape;106;p3"/>
          <p:cNvSpPr txBox="1"/>
          <p:nvPr/>
        </p:nvSpPr>
        <p:spPr>
          <a:xfrm>
            <a:off x="1035124" y="1320848"/>
            <a:ext cx="10030265" cy="92329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800" b="1" u="none" strike="noStrike" cap="none" dirty="0">
                <a:solidFill>
                  <a:srgbClr val="FF0061"/>
                </a:solidFill>
                <a:latin typeface="Arial Black" panose="020B0A04020102020204" pitchFamily="34" charset="0"/>
                <a:ea typeface="Calibri"/>
                <a:cs typeface="Calibri"/>
                <a:sym typeface="Calibri"/>
              </a:rPr>
              <a:t>GERUNDS</a:t>
            </a:r>
            <a:r>
              <a:rPr lang="es-CO" sz="4800" b="1" u="none" strike="noStrike" cap="none" dirty="0">
                <a:solidFill>
                  <a:srgbClr val="3366C9"/>
                </a:solidFill>
                <a:latin typeface="Arial Black" panose="020B0A04020102020204" pitchFamily="34" charset="0"/>
                <a:ea typeface="Calibri"/>
                <a:cs typeface="Calibri"/>
                <a:sym typeface="Calibri"/>
              </a:rPr>
              <a:t> - ING  </a:t>
            </a:r>
            <a:r>
              <a:rPr lang="es-CO" sz="4800" b="1" i="1" strike="noStrike" cap="none" dirty="0">
                <a:solidFill>
                  <a:srgbClr val="3366C9"/>
                </a:solidFill>
                <a:latin typeface="Arial Black" panose="020B0A04020102020204" pitchFamily="34" charset="0"/>
                <a:ea typeface="Calibri"/>
                <a:cs typeface="Calibri"/>
                <a:sym typeface="Calibri"/>
              </a:rPr>
              <a:t>(SUBJECTS)</a:t>
            </a:r>
            <a:endParaRPr sz="4800" b="1" i="1" strike="noStrike" cap="none" dirty="0">
              <a:solidFill>
                <a:srgbClr val="3366C9"/>
              </a:solidFill>
              <a:latin typeface="Arial Black" panose="020B0A04020102020204" pitchFamily="34" charset="0"/>
              <a:ea typeface="Calibri"/>
              <a:cs typeface="Calibri"/>
              <a:sym typeface="Calibri"/>
            </a:endParaRPr>
          </a:p>
        </p:txBody>
      </p:sp>
      <p:pic>
        <p:nvPicPr>
          <p:cNvPr id="5" name="Imagen 4">
            <a:extLst>
              <a:ext uri="{FF2B5EF4-FFF2-40B4-BE49-F238E27FC236}">
                <a16:creationId xmlns:a16="http://schemas.microsoft.com/office/drawing/2014/main" id="{CA67C782-577B-7A4B-BDE5-20697483F024}"/>
              </a:ext>
            </a:extLst>
          </p:cNvPr>
          <p:cNvPicPr>
            <a:picLocks noChangeAspect="1"/>
          </p:cNvPicPr>
          <p:nvPr/>
        </p:nvPicPr>
        <p:blipFill>
          <a:blip r:embed="rId4"/>
          <a:stretch>
            <a:fillRect/>
          </a:stretch>
        </p:blipFill>
        <p:spPr>
          <a:xfrm>
            <a:off x="-895534" y="4568483"/>
            <a:ext cx="1751637" cy="1580500"/>
          </a:xfrm>
          <a:prstGeom prst="rect">
            <a:avLst/>
          </a:prstGeom>
        </p:spPr>
      </p:pic>
      <p:pic>
        <p:nvPicPr>
          <p:cNvPr id="8" name="Imagen 7">
            <a:extLst>
              <a:ext uri="{FF2B5EF4-FFF2-40B4-BE49-F238E27FC236}">
                <a16:creationId xmlns:a16="http://schemas.microsoft.com/office/drawing/2014/main" id="{807C63B2-AD2F-454B-9866-5DE4A44DC7B5}"/>
              </a:ext>
            </a:extLst>
          </p:cNvPr>
          <p:cNvPicPr>
            <a:picLocks noChangeAspect="1"/>
          </p:cNvPicPr>
          <p:nvPr/>
        </p:nvPicPr>
        <p:blipFill>
          <a:blip r:embed="rId5"/>
          <a:stretch>
            <a:fillRect/>
          </a:stretch>
        </p:blipFill>
        <p:spPr>
          <a:xfrm>
            <a:off x="8768923" y="2622782"/>
            <a:ext cx="3525852" cy="352585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3" name="Imagen 12">
            <a:extLst>
              <a:ext uri="{FF2B5EF4-FFF2-40B4-BE49-F238E27FC236}">
                <a16:creationId xmlns:a16="http://schemas.microsoft.com/office/drawing/2014/main" id="{90CB786B-306A-4925-BBF5-5802CA2C6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12" name="Google Shape;112;p4"/>
          <p:cNvSpPr txBox="1"/>
          <p:nvPr/>
        </p:nvSpPr>
        <p:spPr>
          <a:xfrm>
            <a:off x="731128" y="4829249"/>
            <a:ext cx="8077300" cy="1511922"/>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rgbClr val="000000"/>
              </a:buClr>
              <a:buSzPts val="2500"/>
              <a:buFont typeface="Arial"/>
              <a:buNone/>
            </a:pPr>
            <a:r>
              <a:rPr lang="es-CO" sz="2500" b="1" i="0" u="none" strike="noStrike" cap="none" dirty="0">
                <a:solidFill>
                  <a:schemeClr val="tx1"/>
                </a:solidFill>
                <a:latin typeface="Calibri Light" panose="020F0302020204030204" pitchFamily="34" charset="0"/>
                <a:cs typeface="Calibri Light" panose="020F0302020204030204" pitchFamily="34" charset="0"/>
                <a:sym typeface="Arial"/>
              </a:rPr>
              <a:t>Jose </a:t>
            </a:r>
            <a:r>
              <a:rPr lang="es-CO" sz="2500" b="1" i="0" u="sng" strike="noStrike" cap="none" dirty="0">
                <a:solidFill>
                  <a:srgbClr val="3366C9"/>
                </a:solidFill>
                <a:latin typeface="Calibri Light" panose="020F0302020204030204" pitchFamily="34" charset="0"/>
                <a:cs typeface="Calibri Light" panose="020F0302020204030204" pitchFamily="34" charset="0"/>
                <a:sym typeface="Arial"/>
              </a:rPr>
              <a:t>wants </a:t>
            </a:r>
            <a:r>
              <a:rPr lang="es-CO" sz="25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2500" b="1" i="0" u="none" strike="noStrike" cap="none" dirty="0">
                <a:solidFill>
                  <a:srgbClr val="FF0062"/>
                </a:solidFill>
                <a:latin typeface="Calibri Light" panose="020F0302020204030204" pitchFamily="34" charset="0"/>
                <a:cs typeface="Calibri Light" panose="020F0302020204030204" pitchFamily="34" charset="0"/>
                <a:sym typeface="Arial"/>
              </a:rPr>
              <a:t>to learn</a:t>
            </a:r>
            <a:r>
              <a:rPr lang="es-CO" sz="25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2500" b="1" i="0" u="none" strike="noStrike" cap="none" dirty="0">
                <a:solidFill>
                  <a:schemeClr val="tx1"/>
                </a:solidFill>
                <a:latin typeface="Calibri Light" panose="020F0302020204030204" pitchFamily="34" charset="0"/>
                <a:cs typeface="Calibri Light" panose="020F0302020204030204" pitchFamily="34" charset="0"/>
                <a:sym typeface="Arial"/>
              </a:rPr>
              <a:t>software development.</a:t>
            </a:r>
            <a:endParaRPr sz="2500" b="1" i="0"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2500"/>
              <a:buFont typeface="Arial"/>
              <a:buNone/>
            </a:pPr>
            <a:r>
              <a:rPr lang="es-CO" sz="2500" b="1" i="0" u="none" strike="noStrike" cap="none" dirty="0">
                <a:solidFill>
                  <a:schemeClr val="tx1"/>
                </a:solidFill>
                <a:latin typeface="Calibri Light" panose="020F0302020204030204" pitchFamily="34" charset="0"/>
                <a:cs typeface="Calibri Light" panose="020F0302020204030204" pitchFamily="34" charset="0"/>
                <a:sym typeface="Arial"/>
              </a:rPr>
              <a:t>I </a:t>
            </a:r>
            <a:r>
              <a:rPr lang="es-CO" sz="2500" b="1" i="0" u="sng" strike="noStrike" cap="none" dirty="0">
                <a:solidFill>
                  <a:srgbClr val="3366C9"/>
                </a:solidFill>
                <a:latin typeface="Calibri Light" panose="020F0302020204030204" pitchFamily="34" charset="0"/>
                <a:cs typeface="Calibri Light" panose="020F0302020204030204" pitchFamily="34" charset="0"/>
                <a:sym typeface="Arial"/>
              </a:rPr>
              <a:t>would like </a:t>
            </a:r>
            <a:r>
              <a:rPr lang="es-CO" sz="2500" b="1" i="0" u="none" strike="noStrike" cap="none" dirty="0">
                <a:solidFill>
                  <a:srgbClr val="FF0062"/>
                </a:solidFill>
                <a:latin typeface="Calibri Light" panose="020F0302020204030204" pitchFamily="34" charset="0"/>
                <a:cs typeface="Calibri Light" panose="020F0302020204030204" pitchFamily="34" charset="0"/>
                <a:sym typeface="Arial"/>
              </a:rPr>
              <a:t>to design</a:t>
            </a:r>
            <a:r>
              <a:rPr lang="es-CO" sz="25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2500" b="1" i="0" u="none" strike="noStrike" cap="none" dirty="0">
                <a:solidFill>
                  <a:schemeClr val="tx1"/>
                </a:solidFill>
                <a:latin typeface="Calibri Light" panose="020F0302020204030204" pitchFamily="34" charset="0"/>
                <a:cs typeface="Calibri Light" panose="020F0302020204030204" pitchFamily="34" charset="0"/>
                <a:sym typeface="Arial"/>
              </a:rPr>
              <a:t>my first web application.</a:t>
            </a:r>
            <a:endParaRPr sz="2500" b="1" i="0"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2500"/>
              <a:buFont typeface="Arial"/>
              <a:buNone/>
            </a:pPr>
            <a:r>
              <a:rPr lang="es-CO" sz="2500" b="1" i="0" u="none" strike="noStrike" cap="none" dirty="0">
                <a:solidFill>
                  <a:schemeClr val="tx1"/>
                </a:solidFill>
                <a:latin typeface="Calibri Light" panose="020F0302020204030204" pitchFamily="34" charset="0"/>
                <a:cs typeface="Calibri Light" panose="020F0302020204030204" pitchFamily="34" charset="0"/>
                <a:sym typeface="Arial"/>
              </a:rPr>
              <a:t>Maria</a:t>
            </a:r>
            <a:r>
              <a:rPr lang="es-CO" sz="2500" b="1" i="0" u="sng" strike="noStrike" cap="none" dirty="0">
                <a:solidFill>
                  <a:srgbClr val="3366C9"/>
                </a:solidFill>
                <a:latin typeface="Calibri Light" panose="020F0302020204030204" pitchFamily="34" charset="0"/>
                <a:cs typeface="Calibri Light" panose="020F0302020204030204" pitchFamily="34" charset="0"/>
                <a:sym typeface="Arial"/>
              </a:rPr>
              <a:t> learned</a:t>
            </a:r>
            <a:r>
              <a:rPr lang="es-CO" sz="25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500" b="1" i="0" u="none" strike="noStrike" cap="none" dirty="0">
                <a:solidFill>
                  <a:srgbClr val="FF0062"/>
                </a:solidFill>
                <a:latin typeface="Calibri Light" panose="020F0302020204030204" pitchFamily="34" charset="0"/>
                <a:cs typeface="Calibri Light" panose="020F0302020204030204" pitchFamily="34" charset="0"/>
                <a:sym typeface="Arial"/>
              </a:rPr>
              <a:t>to create </a:t>
            </a:r>
            <a:r>
              <a:rPr lang="es-CO" sz="2500" b="1" i="0" u="none" strike="noStrike" cap="none" dirty="0">
                <a:solidFill>
                  <a:schemeClr val="tx1"/>
                </a:solidFill>
                <a:latin typeface="Calibri Light" panose="020F0302020204030204" pitchFamily="34" charset="0"/>
                <a:cs typeface="Calibri Light" panose="020F0302020204030204" pitchFamily="34" charset="0"/>
                <a:sym typeface="Arial"/>
              </a:rPr>
              <a:t>a basic program in Python.</a:t>
            </a:r>
            <a:endParaRPr sz="250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113" name="Google Shape;113;p4"/>
          <p:cNvSpPr txBox="1"/>
          <p:nvPr/>
        </p:nvSpPr>
        <p:spPr>
          <a:xfrm>
            <a:off x="1798014" y="958167"/>
            <a:ext cx="8567225" cy="80018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000" b="1" i="0" u="none" strike="noStrike" cap="none" dirty="0">
                <a:solidFill>
                  <a:srgbClr val="FF0061"/>
                </a:solidFill>
                <a:latin typeface="Arial Black" panose="020B0A04020102020204" pitchFamily="34" charset="0"/>
                <a:ea typeface="Calibri"/>
                <a:cs typeface="Calibri"/>
                <a:sym typeface="Calibri"/>
              </a:rPr>
              <a:t>INFINITIVES</a:t>
            </a:r>
            <a:r>
              <a:rPr lang="es-CO" sz="4000" b="1" i="0" u="none" strike="noStrike" cap="none" dirty="0">
                <a:solidFill>
                  <a:srgbClr val="3366C9"/>
                </a:solidFill>
                <a:latin typeface="Arial Black" panose="020B0A04020102020204" pitchFamily="34" charset="0"/>
                <a:ea typeface="Calibri"/>
                <a:cs typeface="Calibri"/>
                <a:sym typeface="Calibri"/>
              </a:rPr>
              <a:t> - TO  </a:t>
            </a:r>
            <a:r>
              <a:rPr lang="es-CO" sz="4000" b="1" i="1" strike="noStrike" cap="none" dirty="0">
                <a:solidFill>
                  <a:srgbClr val="3366C9"/>
                </a:solidFill>
                <a:latin typeface="Arial Black" panose="020B0A04020102020204" pitchFamily="34" charset="0"/>
                <a:ea typeface="Calibri"/>
                <a:cs typeface="Calibri"/>
                <a:sym typeface="Calibri"/>
              </a:rPr>
              <a:t>(ACTIONS)</a:t>
            </a:r>
            <a:endParaRPr sz="4000" b="1" i="1" strike="noStrike" cap="none" dirty="0">
              <a:solidFill>
                <a:srgbClr val="3366C9"/>
              </a:solidFill>
              <a:latin typeface="Arial Black" panose="020B0A04020102020204" pitchFamily="34" charset="0"/>
              <a:ea typeface="Calibri"/>
              <a:cs typeface="Calibri"/>
              <a:sym typeface="Calibri"/>
            </a:endParaRPr>
          </a:p>
        </p:txBody>
      </p:sp>
      <p:sp>
        <p:nvSpPr>
          <p:cNvPr id="114" name="Google Shape;114;p4"/>
          <p:cNvSpPr/>
          <p:nvPr/>
        </p:nvSpPr>
        <p:spPr>
          <a:xfrm>
            <a:off x="569339" y="2160672"/>
            <a:ext cx="1633200" cy="1069800"/>
          </a:xfrm>
          <a:prstGeom prst="wedgeRoundRectCallout">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learn</a:t>
            </a:r>
            <a:endParaRPr sz="1400" b="0"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115" name="Google Shape;115;p4"/>
          <p:cNvSpPr/>
          <p:nvPr/>
        </p:nvSpPr>
        <p:spPr>
          <a:xfrm>
            <a:off x="4296327" y="1858731"/>
            <a:ext cx="1785300" cy="1069800"/>
          </a:xfrm>
          <a:prstGeom prst="wedgeRoundRectCallout">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800" b="1" i="0" u="none" strike="noStrike" cap="none" dirty="0" err="1">
                <a:solidFill>
                  <a:schemeClr val="tx1"/>
                </a:solidFill>
                <a:latin typeface="Calibri Light" panose="020F0302020204030204" pitchFamily="34" charset="0"/>
                <a:cs typeface="Calibri Light" panose="020F0302020204030204" pitchFamily="34" charset="0"/>
                <a:sym typeface="Arial"/>
              </a:rPr>
              <a:t>want</a:t>
            </a:r>
            <a:endParaRPr sz="1400" b="0"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116" name="Google Shape;116;p4"/>
          <p:cNvSpPr/>
          <p:nvPr/>
        </p:nvSpPr>
        <p:spPr>
          <a:xfrm>
            <a:off x="6096000" y="3230472"/>
            <a:ext cx="1633200" cy="1069800"/>
          </a:xfrm>
          <a:prstGeom prst="wedgeRoundRectCallout">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800" b="1" i="0" u="none" strike="noStrike" cap="none">
                <a:solidFill>
                  <a:schemeClr val="tx1"/>
                </a:solidFill>
                <a:latin typeface="Calibri Light" panose="020F0302020204030204" pitchFamily="34" charset="0"/>
                <a:cs typeface="Calibri Light" panose="020F0302020204030204" pitchFamily="34" charset="0"/>
                <a:sym typeface="Arial"/>
              </a:rPr>
              <a:t>plan</a:t>
            </a:r>
            <a:endParaRPr sz="1400" b="0" i="0" u="none" strike="noStrike" cap="none">
              <a:solidFill>
                <a:schemeClr val="tx1"/>
              </a:solidFill>
              <a:latin typeface="Calibri Light" panose="020F0302020204030204" pitchFamily="34" charset="0"/>
              <a:cs typeface="Calibri Light" panose="020F0302020204030204" pitchFamily="34" charset="0"/>
              <a:sym typeface="Arial"/>
            </a:endParaRPr>
          </a:p>
        </p:txBody>
      </p:sp>
      <p:sp>
        <p:nvSpPr>
          <p:cNvPr id="117" name="Google Shape;117;p4"/>
          <p:cNvSpPr/>
          <p:nvPr/>
        </p:nvSpPr>
        <p:spPr>
          <a:xfrm>
            <a:off x="9380023" y="3235660"/>
            <a:ext cx="1785300" cy="1069800"/>
          </a:xfrm>
          <a:prstGeom prst="wedgeRoundRectCallout">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800" b="1" i="0" u="none" strike="noStrike" cap="none" dirty="0" err="1">
                <a:solidFill>
                  <a:schemeClr val="tx1"/>
                </a:solidFill>
                <a:latin typeface="Calibri Light" panose="020F0302020204030204" pitchFamily="34" charset="0"/>
                <a:cs typeface="Calibri Light" panose="020F0302020204030204" pitchFamily="34" charset="0"/>
                <a:sym typeface="Arial"/>
              </a:rPr>
              <a:t>would</a:t>
            </a: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cs typeface="Calibri Light" panose="020F0302020204030204" pitchFamily="34" charset="0"/>
                <a:sym typeface="Arial"/>
              </a:rPr>
              <a:t>like</a:t>
            </a:r>
            <a:endParaRPr sz="1400" b="0"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118" name="Google Shape;118;p4"/>
          <p:cNvSpPr/>
          <p:nvPr/>
        </p:nvSpPr>
        <p:spPr>
          <a:xfrm>
            <a:off x="2545186" y="3160503"/>
            <a:ext cx="1633200" cy="1069800"/>
          </a:xfrm>
          <a:prstGeom prst="wedgeRoundRectCallout">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hope</a:t>
            </a:r>
            <a:endParaRPr sz="1400" b="0"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119" name="Google Shape;119;p4"/>
          <p:cNvSpPr/>
          <p:nvPr/>
        </p:nvSpPr>
        <p:spPr>
          <a:xfrm>
            <a:off x="7790067" y="1822402"/>
            <a:ext cx="1633200" cy="1069800"/>
          </a:xfrm>
          <a:prstGeom prst="wedgeRoundRectCallout">
            <a:avLst/>
          </a:prstGeom>
          <a:solidFill>
            <a:srgbClr val="E5F4FF"/>
          </a:solidFill>
          <a:ln w="571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s-CO" sz="2800" b="1" i="0" u="none" strike="noStrike" cap="none" dirty="0">
                <a:solidFill>
                  <a:schemeClr val="tx1"/>
                </a:solidFill>
                <a:latin typeface="Calibri Light" panose="020F0302020204030204" pitchFamily="34" charset="0"/>
                <a:cs typeface="Calibri Light" panose="020F0302020204030204" pitchFamily="34" charset="0"/>
                <a:sym typeface="Arial"/>
              </a:rPr>
              <a:t>decide</a:t>
            </a:r>
            <a:endParaRPr sz="1400" b="0"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7" name="Imagen 6">
            <a:extLst>
              <a:ext uri="{FF2B5EF4-FFF2-40B4-BE49-F238E27FC236}">
                <a16:creationId xmlns:a16="http://schemas.microsoft.com/office/drawing/2014/main" id="{A13041E4-08A9-4E92-B55F-1F0DEB18D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25" name="Google Shape;125;p5"/>
          <p:cNvSpPr txBox="1"/>
          <p:nvPr/>
        </p:nvSpPr>
        <p:spPr>
          <a:xfrm>
            <a:off x="801858" y="2448065"/>
            <a:ext cx="9873147" cy="2945391"/>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rgbClr val="000000"/>
              </a:buClr>
              <a:buSzPts val="3300"/>
              <a:buFont typeface="Arial"/>
              <a:buNone/>
            </a:pPr>
            <a:r>
              <a:rPr lang="es-CO" sz="3300" b="1" i="0" u="none" strike="noStrike" cap="none" dirty="0">
                <a:solidFill>
                  <a:schemeClr val="tx1"/>
                </a:solidFill>
                <a:latin typeface="Calibri Light" panose="020F0302020204030204" pitchFamily="34" charset="0"/>
                <a:cs typeface="Calibri Light" panose="020F0302020204030204" pitchFamily="34" charset="0"/>
                <a:sym typeface="Arial"/>
              </a:rPr>
              <a:t>Use an infinitive as a </a:t>
            </a:r>
            <a:r>
              <a:rPr lang="es-CO" sz="3300" b="1" i="0" u="none" strike="noStrike" cap="none" dirty="0">
                <a:solidFill>
                  <a:srgbClr val="FF0062"/>
                </a:solidFill>
                <a:latin typeface="Calibri Light" panose="020F0302020204030204" pitchFamily="34" charset="0"/>
                <a:cs typeface="Calibri Light" panose="020F0302020204030204" pitchFamily="34" charset="0"/>
                <a:sym typeface="Arial"/>
              </a:rPr>
              <a:t>subject.</a:t>
            </a:r>
            <a:endParaRPr sz="3300" b="1" i="0" u="none" strike="noStrike" cap="none" dirty="0">
              <a:solidFill>
                <a:srgbClr val="FF0062"/>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3300"/>
              <a:buFont typeface="Arial"/>
              <a:buNone/>
            </a:pPr>
            <a:endParaRPr sz="3300" b="1" i="0" u="none" strike="noStrike" cap="none" dirty="0">
              <a:solidFill>
                <a:srgbClr val="3366C9"/>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3300"/>
              <a:buFont typeface="Arial"/>
              <a:buNone/>
            </a:pPr>
            <a:r>
              <a:rPr lang="es-CO" sz="30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000" b="1" i="0" u="none" strike="noStrike" cap="none" dirty="0" err="1">
                <a:solidFill>
                  <a:srgbClr val="FF0062"/>
                </a:solidFill>
                <a:latin typeface="Calibri Light" panose="020F0302020204030204" pitchFamily="34" charset="0"/>
                <a:cs typeface="Calibri Light" panose="020F0302020204030204" pitchFamily="34" charset="0"/>
                <a:sym typeface="Arial"/>
              </a:rPr>
              <a:t>To</a:t>
            </a:r>
            <a:r>
              <a:rPr lang="es-CO" sz="30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000" b="1" i="0" u="none" strike="noStrike" cap="none" dirty="0" err="1">
                <a:solidFill>
                  <a:srgbClr val="FF0062"/>
                </a:solidFill>
                <a:latin typeface="Calibri Light" panose="020F0302020204030204" pitchFamily="34" charset="0"/>
                <a:cs typeface="Calibri Light" panose="020F0302020204030204" pitchFamily="34" charset="0"/>
                <a:sym typeface="Arial"/>
              </a:rPr>
              <a:t>learn</a:t>
            </a:r>
            <a:r>
              <a:rPr lang="es-CO" sz="30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000" b="1" i="0" u="none" strike="noStrike" cap="none" dirty="0">
                <a:solidFill>
                  <a:schemeClr val="tx1"/>
                </a:solidFill>
                <a:latin typeface="Calibri Light" panose="020F0302020204030204" pitchFamily="34" charset="0"/>
                <a:cs typeface="Calibri Light" panose="020F0302020204030204" pitchFamily="34" charset="0"/>
                <a:sym typeface="Arial"/>
              </a:rPr>
              <a:t>a new language is very important.</a:t>
            </a:r>
            <a:endParaRPr sz="3000" b="1" i="0"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3000"/>
              <a:buFont typeface="Arial"/>
              <a:buNone/>
            </a:pPr>
            <a:r>
              <a:rPr lang="es-CO" sz="30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000" b="1" i="0" u="none" strike="noStrike" cap="none" dirty="0" err="1">
                <a:solidFill>
                  <a:srgbClr val="FF0062"/>
                </a:solidFill>
                <a:latin typeface="Calibri Light" panose="020F0302020204030204" pitchFamily="34" charset="0"/>
                <a:cs typeface="Calibri Light" panose="020F0302020204030204" pitchFamily="34" charset="0"/>
                <a:sym typeface="Arial"/>
              </a:rPr>
              <a:t>To</a:t>
            </a:r>
            <a:r>
              <a:rPr lang="es-CO" sz="3000" b="1" dirty="0">
                <a:solidFill>
                  <a:srgbClr val="FF0062"/>
                </a:solidFill>
                <a:latin typeface="Calibri Light" panose="020F0302020204030204" pitchFamily="34" charset="0"/>
                <a:cs typeface="Calibri Light" panose="020F0302020204030204" pitchFamily="34" charset="0"/>
              </a:rPr>
              <a:t> </a:t>
            </a:r>
            <a:r>
              <a:rPr lang="es-CO" sz="3000" b="1" i="0" u="none" strike="noStrike" cap="none" dirty="0" err="1">
                <a:solidFill>
                  <a:srgbClr val="FF0062"/>
                </a:solidFill>
                <a:latin typeface="Calibri Light" panose="020F0302020204030204" pitchFamily="34" charset="0"/>
                <a:cs typeface="Calibri Light" panose="020F0302020204030204" pitchFamily="34" charset="0"/>
                <a:sym typeface="Arial"/>
              </a:rPr>
              <a:t>hack</a:t>
            </a:r>
            <a:r>
              <a:rPr lang="es-CO" sz="30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000" b="1" i="0" u="none" strike="noStrike" cap="none" dirty="0">
                <a:solidFill>
                  <a:schemeClr val="tx1"/>
                </a:solidFill>
                <a:latin typeface="Calibri Light" panose="020F0302020204030204" pitchFamily="34" charset="0"/>
                <a:cs typeface="Calibri Light" panose="020F0302020204030204" pitchFamily="34" charset="0"/>
                <a:sym typeface="Arial"/>
              </a:rPr>
              <a:t>is not good.</a:t>
            </a:r>
            <a:endParaRPr sz="3000" b="1" i="0"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rtl="0">
              <a:lnSpc>
                <a:spcPct val="115000"/>
              </a:lnSpc>
              <a:spcBef>
                <a:spcPts val="0"/>
              </a:spcBef>
              <a:spcAft>
                <a:spcPts val="0"/>
              </a:spcAft>
              <a:buClr>
                <a:srgbClr val="000000"/>
              </a:buClr>
              <a:buSzPts val="3000"/>
              <a:buFont typeface="Arial"/>
              <a:buNone/>
            </a:pPr>
            <a:r>
              <a:rPr lang="es-CO" sz="30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000" b="1" i="0" u="none" strike="noStrike" cap="none" dirty="0" err="1">
                <a:solidFill>
                  <a:srgbClr val="FF0062"/>
                </a:solidFill>
                <a:latin typeface="Calibri Light" panose="020F0302020204030204" pitchFamily="34" charset="0"/>
                <a:cs typeface="Calibri Light" panose="020F0302020204030204" pitchFamily="34" charset="0"/>
                <a:sym typeface="Arial"/>
              </a:rPr>
              <a:t>To</a:t>
            </a:r>
            <a:r>
              <a:rPr lang="es-CO" sz="3000" b="1" dirty="0">
                <a:solidFill>
                  <a:srgbClr val="FF0062"/>
                </a:solidFill>
                <a:latin typeface="Calibri Light" panose="020F0302020204030204" pitchFamily="34" charset="0"/>
                <a:cs typeface="Calibri Light" panose="020F0302020204030204" pitchFamily="34" charset="0"/>
              </a:rPr>
              <a:t> </a:t>
            </a:r>
            <a:r>
              <a:rPr lang="es-CO" sz="3000" b="1" i="0" u="none" strike="noStrike" cap="none" dirty="0" err="1">
                <a:solidFill>
                  <a:srgbClr val="FF0062"/>
                </a:solidFill>
                <a:latin typeface="Calibri Light" panose="020F0302020204030204" pitchFamily="34" charset="0"/>
                <a:cs typeface="Calibri Light" panose="020F0302020204030204" pitchFamily="34" charset="0"/>
                <a:sym typeface="Arial"/>
              </a:rPr>
              <a:t>exercise</a:t>
            </a:r>
            <a:r>
              <a:rPr lang="es-CO" sz="30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000" b="1" i="0" u="none" strike="noStrike" cap="none" dirty="0">
                <a:solidFill>
                  <a:schemeClr val="tx1"/>
                </a:solidFill>
                <a:latin typeface="Calibri Light" panose="020F0302020204030204" pitchFamily="34" charset="0"/>
                <a:cs typeface="Calibri Light" panose="020F0302020204030204" pitchFamily="34" charset="0"/>
                <a:sym typeface="Arial"/>
              </a:rPr>
              <a:t>helps to prevent heart problems.</a:t>
            </a:r>
            <a:endParaRPr sz="250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126" name="Google Shape;126;p5"/>
          <p:cNvSpPr txBox="1"/>
          <p:nvPr/>
        </p:nvSpPr>
        <p:spPr>
          <a:xfrm>
            <a:off x="1056226" y="1170359"/>
            <a:ext cx="9988061" cy="86174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s-CO" sz="4400" b="1" u="none" strike="noStrike" cap="none" dirty="0">
                <a:solidFill>
                  <a:srgbClr val="FF0061"/>
                </a:solidFill>
                <a:latin typeface="Arial Black" panose="020B0A04020102020204" pitchFamily="34" charset="0"/>
                <a:ea typeface="Calibri"/>
                <a:cs typeface="Calibri"/>
                <a:sym typeface="Calibri"/>
              </a:rPr>
              <a:t>INFINITIVES</a:t>
            </a:r>
            <a:r>
              <a:rPr lang="es-CO" sz="4400" b="1" u="none" strike="noStrike" cap="none" dirty="0">
                <a:solidFill>
                  <a:srgbClr val="3366C9"/>
                </a:solidFill>
                <a:latin typeface="Arial Black" panose="020B0A04020102020204" pitchFamily="34" charset="0"/>
                <a:ea typeface="Calibri"/>
                <a:cs typeface="Calibri"/>
                <a:sym typeface="Calibri"/>
              </a:rPr>
              <a:t> - TO  (SUBJECTS)</a:t>
            </a:r>
            <a:endParaRPr sz="4400" b="1" u="none" strike="noStrike" cap="none" dirty="0">
              <a:solidFill>
                <a:srgbClr val="3366C9"/>
              </a:solidFill>
              <a:latin typeface="Arial Black" panose="020B0A04020102020204" pitchFamily="34" charset="0"/>
              <a:ea typeface="Calibri"/>
              <a:cs typeface="Calibri"/>
              <a:sym typeface="Calibri"/>
            </a:endParaRPr>
          </a:p>
        </p:txBody>
      </p:sp>
      <p:pic>
        <p:nvPicPr>
          <p:cNvPr id="8" name="Imagen 7">
            <a:extLst>
              <a:ext uri="{FF2B5EF4-FFF2-40B4-BE49-F238E27FC236}">
                <a16:creationId xmlns:a16="http://schemas.microsoft.com/office/drawing/2014/main" id="{A22C9857-B17B-488F-ADAA-983CA2B64BFE}"/>
              </a:ext>
            </a:extLst>
          </p:cNvPr>
          <p:cNvPicPr>
            <a:picLocks noChangeAspect="1"/>
          </p:cNvPicPr>
          <p:nvPr/>
        </p:nvPicPr>
        <p:blipFill>
          <a:blip r:embed="rId4"/>
          <a:stretch>
            <a:fillRect/>
          </a:stretch>
        </p:blipFill>
        <p:spPr>
          <a:xfrm>
            <a:off x="9169842" y="2138575"/>
            <a:ext cx="2062960" cy="3864785"/>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TotalTime>
  <Words>1271</Words>
  <Application>Microsoft Office PowerPoint</Application>
  <PresentationFormat>Panorámica</PresentationFormat>
  <Paragraphs>234</Paragraphs>
  <Slides>43</Slides>
  <Notes>42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43</vt:i4>
      </vt:variant>
    </vt:vector>
  </HeadingPairs>
  <TitlesOfParts>
    <vt:vector size="49" baseType="lpstr">
      <vt:lpstr>Arial</vt:lpstr>
      <vt:lpstr>Arial Black</vt:lpstr>
      <vt:lpstr>Calibri</vt:lpstr>
      <vt:lpstr>Calibri Light</vt:lpstr>
      <vt:lpstr>Volkswagen-Medium</vt:lpstr>
      <vt:lpstr>Tema de Office</vt:lpstr>
      <vt:lpstr>Presentación de PowerPoint</vt:lpstr>
      <vt:lpstr>PROGRAMMING OR NOT TO PROGRAM?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Luis Fernando  Ibáñez Cárdenas</cp:lastModifiedBy>
  <cp:revision>38</cp:revision>
  <dcterms:modified xsi:type="dcterms:W3CDTF">2022-04-14T20:42:25Z</dcterms:modified>
</cp:coreProperties>
</file>