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yQTPl9LN6uoAMW082VziVkZi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814191" y="2805830"/>
            <a:ext cx="8384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PRODUCTIVIDAD Y PROACTIVIDAD</a:t>
            </a:r>
            <a:endParaRPr b="0" i="0" sz="40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1874" y="4381215"/>
            <a:ext cx="63177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“La productividad nunca es accidental; siempre es el resultado de la unión entre el  compromiso, el tiempo, la excelencia, la planeación inteligente y un esfuerzo concentrado”. Stephen Covey</a:t>
            </a:r>
            <a:endParaRPr b="0" i="0" sz="18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365326" y="328560"/>
            <a:ext cx="5461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Gestión Del Tiempo Y Gerenciamiento De La Rutina.</a:t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07604" y="1688171"/>
            <a:ext cx="114051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Concepto del tiempo y sus variables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Diferencias entre rutina y hábito o costumbre.  </a:t>
            </a:r>
            <a:r>
              <a:rPr b="0" i="0" lang="es-MX" sz="3200" u="none" cap="none" strike="noStrike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"Una acción repetida se vuelve un hábito, un hábito repetido se vuelve una costumbre y la práctica de una serie de costumbres se vuelve un estilo de vid”. </a:t>
            </a:r>
            <a:r>
              <a:rPr b="0" i="1" lang="es-MX" sz="3200" u="none" cap="none" strike="noStrike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anónimo.</a:t>
            </a:r>
            <a:endParaRPr b="0" i="1" sz="1400" u="none" cap="none" strike="noStrike">
              <a:solidFill>
                <a:srgbClr val="FF00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Administración del tiempo</a:t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3365326" y="328560"/>
            <a:ext cx="546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Resolución De Conflictos</a:t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07604" y="1688171"/>
            <a:ext cx="114051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¿Qué es conflicto?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Variables del conflicto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Solución pacífica del conflicto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365326" y="328560"/>
            <a:ext cx="54613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Identificación De Mi Espacio Social Y Futuro De Acción.</a:t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407604" y="1688171"/>
            <a:ext cx="11405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3200"/>
              <a:buFont typeface="Arial"/>
              <a:buChar char="●"/>
            </a:pPr>
            <a:r>
              <a:rPr b="0" i="0" lang="es-MX" sz="3200" u="none" cap="none" strike="noStrike">
                <a:solidFill>
                  <a:srgbClr val="3366C9"/>
                </a:solidFill>
                <a:latin typeface="Arial"/>
                <a:ea typeface="Arial"/>
                <a:cs typeface="Arial"/>
                <a:sym typeface="Arial"/>
              </a:rPr>
              <a:t>Cartografía empresarial</a:t>
            </a:r>
            <a:endParaRPr b="0" i="0" sz="3200" u="none" cap="none" strike="noStrike">
              <a:solidFill>
                <a:srgbClr val="3366C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2021-03-20T16:55:19Z</dcterms:created>
  <dc:creator>Microsoft Office User</dc:creator>
</cp:coreProperties>
</file>