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iiiKZXu7FaH1CnWmiOn2mODhtE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40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EE84B3-901D-0049-AE7C-EFDE984A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5" name="Google Shape;85;p1"/>
          <p:cNvSpPr txBox="1"/>
          <p:nvPr/>
        </p:nvSpPr>
        <p:spPr>
          <a:xfrm>
            <a:off x="764088" y="2064906"/>
            <a:ext cx="6964471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800" b="1" dirty="0">
                <a:solidFill>
                  <a:srgbClr val="FF0062"/>
                </a:solidFill>
                <a:latin typeface="Volkswagen Serial Heavy" panose="02000000000000000000" pitchFamily="2" charset="77"/>
              </a:rPr>
              <a:t>COMUNICACIÓN </a:t>
            </a:r>
            <a:endParaRPr sz="5800" b="1" dirty="0">
              <a:solidFill>
                <a:srgbClr val="FF0062"/>
              </a:solidFill>
              <a:latin typeface="Volkswagen Serial Heavy" panose="02000000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800" b="1" dirty="0">
                <a:solidFill>
                  <a:srgbClr val="FF0062"/>
                </a:solidFill>
                <a:latin typeface="Volkswagen Serial Heavy" panose="02000000000000000000" pitchFamily="2" charset="77"/>
              </a:rPr>
              <a:t>Y EMPATÍA DIGITAL</a:t>
            </a:r>
            <a:endParaRPr sz="5800" b="1" dirty="0">
              <a:solidFill>
                <a:srgbClr val="3366C9"/>
              </a:solidFill>
              <a:latin typeface="Volkswagen Serial Heavy" panose="02000000000000000000" pitchFamily="2" charset="77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64088" y="4086969"/>
            <a:ext cx="5753621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300" b="1" dirty="0">
                <a:solidFill>
                  <a:srgbClr val="3366C9"/>
                </a:solidFill>
                <a:latin typeface="Volkswagen Serial Xbold" panose="02000000000000000000" pitchFamily="2" charset="77"/>
              </a:rPr>
              <a:t>“Interactúa con tus clientes. Interésate en lo que tengan que decirte. Muestra tu lado humano”. CONSTATE, Esteban. Libro Del Midas.</a:t>
            </a:r>
            <a:endParaRPr sz="2300" b="1" dirty="0">
              <a:solidFill>
                <a:srgbClr val="3366C9"/>
              </a:solidFill>
              <a:latin typeface="Volkswagen Serial Xbold" panose="02000000000000000000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1567500" y="670948"/>
            <a:ext cx="9057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spc="300" dirty="0">
                <a:solidFill>
                  <a:srgbClr val="FF0062"/>
                </a:solidFill>
                <a:latin typeface="Volkswagen Serial Heavy" panose="02000000000000000000" pitchFamily="2" charset="77"/>
              </a:rPr>
              <a:t>TEMARIO</a:t>
            </a:r>
            <a:endParaRPr lang="es-CO" sz="4800" b="1" spc="300" dirty="0">
              <a:solidFill>
                <a:schemeClr val="dk1"/>
              </a:solidFill>
              <a:latin typeface="Volkswagen Serial Heavy" panose="020000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827442" y="2354761"/>
            <a:ext cx="3665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 dirty="0">
                <a:solidFill>
                  <a:srgbClr val="FF0062"/>
                </a:solidFill>
                <a:latin typeface="Volkswagen Serial Heavy" panose="02000000000000000000" pitchFamily="2" charset="77"/>
                <a:ea typeface="Calibri"/>
                <a:cs typeface="Calibri"/>
                <a:sym typeface="Calibri"/>
              </a:rPr>
              <a:t>4.1  Escucha Activa</a:t>
            </a:r>
            <a:endParaRPr sz="2100" b="1" dirty="0">
              <a:solidFill>
                <a:srgbClr val="FF0062"/>
              </a:solidFill>
              <a:latin typeface="Volkswagen Serial Heavy" panose="020000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51292" y="2007286"/>
            <a:ext cx="366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9845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 dirty="0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Importancia de saber escuchar.</a:t>
            </a:r>
            <a:endParaRPr sz="1600" b="1" dirty="0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  <a:p>
            <a:pPr marL="285750" lvl="0" indent="-29845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 dirty="0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Escuchar para comunicar. </a:t>
            </a:r>
            <a:endParaRPr sz="1600" b="1" dirty="0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  <a:p>
            <a:pPr marL="285750" lvl="0" indent="-29845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 dirty="0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Estrategias para saber escuchar.</a:t>
            </a:r>
            <a:endParaRPr sz="1600" b="1" dirty="0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827442" y="3429211"/>
            <a:ext cx="366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rgbClr val="FF0062"/>
                </a:solidFill>
                <a:latin typeface="Volkswagen Serial Heavy" panose="02000000000000000000" pitchFamily="2" charset="77"/>
                <a:ea typeface="Calibri"/>
                <a:cs typeface="Calibri"/>
                <a:sym typeface="Calibri"/>
              </a:rPr>
              <a:t>4.2 Comunicación Corporal</a:t>
            </a:r>
            <a:endParaRPr sz="2000" b="1">
              <a:solidFill>
                <a:srgbClr val="FF0062"/>
              </a:solidFill>
              <a:latin typeface="Volkswagen Serial Heavy" panose="020000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27442" y="4488361"/>
            <a:ext cx="3665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>
                <a:solidFill>
                  <a:srgbClr val="FF0062"/>
                </a:solidFill>
                <a:latin typeface="Volkswagen Serial Heavy" panose="02000000000000000000" pitchFamily="2" charset="77"/>
                <a:ea typeface="Calibri"/>
                <a:cs typeface="Calibri"/>
                <a:sym typeface="Calibri"/>
              </a:rPr>
              <a:t>4.3  Argumentación, propuestas y proyectos.</a:t>
            </a:r>
            <a:endParaRPr sz="2100" b="1">
              <a:solidFill>
                <a:srgbClr val="FF0062"/>
              </a:solidFill>
              <a:latin typeface="Volkswagen Serial Heavy" panose="020000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560317" y="3053611"/>
            <a:ext cx="5046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 dirty="0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Nuestro cuerpo comunica permanentemente.</a:t>
            </a:r>
            <a:endParaRPr sz="1600" b="1" dirty="0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 dirty="0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Miradas, posturas, gestos, micro facciones, movimientos del cuerpo, la cabeza y las manos. </a:t>
            </a:r>
            <a:endParaRPr sz="1600" b="1" dirty="0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 dirty="0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Lenguaje corporal y comunicación verbal.</a:t>
            </a:r>
            <a:endParaRPr sz="1600" b="1" dirty="0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648117" y="4403961"/>
            <a:ext cx="50469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Sí sé argumentar, sé vender.</a:t>
            </a:r>
            <a:endParaRPr sz="1600" b="1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El poder de la argumentación.</a:t>
            </a:r>
            <a:endParaRPr sz="1600" b="1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366C9"/>
              </a:buClr>
              <a:buSzPts val="1600"/>
              <a:buFont typeface="Noto Sans Symbols"/>
              <a:buChar char="✔"/>
            </a:pPr>
            <a:r>
              <a:rPr lang="es-CO" sz="1600" b="1">
                <a:solidFill>
                  <a:srgbClr val="3366C9"/>
                </a:solidFill>
                <a:latin typeface="Volkswagen Serial" panose="02000000000000000000" pitchFamily="2" charset="77"/>
                <a:ea typeface="Calibri"/>
                <a:cs typeface="Calibri"/>
                <a:sym typeface="Calibri"/>
              </a:rPr>
              <a:t>Argumentación: clave para una buena comunicación.</a:t>
            </a:r>
            <a:endParaRPr sz="1600" b="1">
              <a:solidFill>
                <a:srgbClr val="3366C9"/>
              </a:solidFill>
              <a:latin typeface="Volkswagen Serial" panose="02000000000000000000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8F3CE3-7286-9C44-88D9-50CD2034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065" y="2133577"/>
            <a:ext cx="611857" cy="950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6E6234-AAE7-3B40-A79F-9C5C10E4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065" y="3298497"/>
            <a:ext cx="611857" cy="9502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3FB1FF0-50FD-3D4F-AACB-684155343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065" y="4475944"/>
            <a:ext cx="611857" cy="9502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5B1F0E-B548-A848-ACD7-A3A5D02E1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174" y="982166"/>
            <a:ext cx="1434048" cy="20502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841AC8-C154-AD44-8D64-C791C7DAD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374" y="5535050"/>
            <a:ext cx="2209800" cy="1993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1B004A-BEE3-504C-B9B1-3B418B52E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14645">
            <a:off x="5095004" y="5401007"/>
            <a:ext cx="1301731" cy="1572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110</Words>
  <Application>Microsoft Macintosh PowerPoint</Application>
  <PresentationFormat>Panorámica</PresentationFormat>
  <Paragraphs>16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Noto Sans Symbols</vt:lpstr>
      <vt:lpstr>Volkswagen Serial</vt:lpstr>
      <vt:lpstr>Volkswagen Serial Heavy</vt:lpstr>
      <vt:lpstr>Volkswagen Serial Xbold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quintero</cp:lastModifiedBy>
  <cp:revision>4</cp:revision>
  <dcterms:created xsi:type="dcterms:W3CDTF">2021-03-20T16:55:19Z</dcterms:created>
  <dcterms:modified xsi:type="dcterms:W3CDTF">2021-05-10T23:03:30Z</dcterms:modified>
</cp:coreProperties>
</file>