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34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3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2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:go="http://customooxmlschemas.google.com/" r:id="rId40" roundtripDataSignature="AMtx7mi79jxrXyCbqqkuk0mu1d+95fNOr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40" Type="http://customschemas.google.com/relationships/presentationmetadata" Target="metadata"/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slide" Target="slides/slide24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11" Type="http://schemas.openxmlformats.org/officeDocument/2006/relationships/slide" Target="slides/slide6.xml"/><Relationship Id="rId33" Type="http://schemas.openxmlformats.org/officeDocument/2006/relationships/slide" Target="slides/slide28.xml"/><Relationship Id="rId10" Type="http://schemas.openxmlformats.org/officeDocument/2006/relationships/slide" Target="slides/slide5.xml"/><Relationship Id="rId32" Type="http://schemas.openxmlformats.org/officeDocument/2006/relationships/slide" Target="slides/slide27.xml"/><Relationship Id="rId13" Type="http://schemas.openxmlformats.org/officeDocument/2006/relationships/slide" Target="slides/slide8.xml"/><Relationship Id="rId35" Type="http://schemas.openxmlformats.org/officeDocument/2006/relationships/slide" Target="slides/slide30.xml"/><Relationship Id="rId12" Type="http://schemas.openxmlformats.org/officeDocument/2006/relationships/slide" Target="slides/slide7.xml"/><Relationship Id="rId34" Type="http://schemas.openxmlformats.org/officeDocument/2006/relationships/slide" Target="slides/slide29.xml"/><Relationship Id="rId15" Type="http://schemas.openxmlformats.org/officeDocument/2006/relationships/slide" Target="slides/slide10.xml"/><Relationship Id="rId37" Type="http://schemas.openxmlformats.org/officeDocument/2006/relationships/slide" Target="slides/slide32.xml"/><Relationship Id="rId14" Type="http://schemas.openxmlformats.org/officeDocument/2006/relationships/slide" Target="slides/slide9.xml"/><Relationship Id="rId36" Type="http://schemas.openxmlformats.org/officeDocument/2006/relationships/slide" Target="slides/slide31.xml"/><Relationship Id="rId17" Type="http://schemas.openxmlformats.org/officeDocument/2006/relationships/slide" Target="slides/slide12.xml"/><Relationship Id="rId39" Type="http://schemas.openxmlformats.org/officeDocument/2006/relationships/slide" Target="slides/slide34.xml"/><Relationship Id="rId16" Type="http://schemas.openxmlformats.org/officeDocument/2006/relationships/slide" Target="slides/slide11.xml"/><Relationship Id="rId38" Type="http://schemas.openxmlformats.org/officeDocument/2006/relationships/slide" Target="slides/slide33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2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" name="Google Shape;50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4" name="Shape 6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" name="Google Shape;655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6" name="Google Shape;656;p1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7" name="Shape 7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8" name="Google Shape;708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9" name="Google Shape;709;p1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9" name="Shape 7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0" name="Google Shape;790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1" name="Google Shape;791;p1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1" name="Shape 8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2" name="Google Shape;802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3" name="Google Shape;803;p1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4" name="Shape 8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5" name="Google Shape;855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56" name="Google Shape;856;p1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6" name="Shape 9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7" name="Google Shape;937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8" name="Google Shape;938;p1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9" name="Shape 9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0" name="Google Shape;990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1" name="Google Shape;991;p1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1" name="Shape 10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2" name="Google Shape;1072;p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3" name="Google Shape;1073;p1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4" name="Shape 1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5" name="Google Shape;1125;p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6" name="Google Shape;1126;p1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6" name="Shape 1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7" name="Google Shape;1207;p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08" name="Google Shape;1208;p1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" name="Google Shape;114;p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59" name="Shape 1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0" name="Google Shape;1260;p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1" name="Google Shape;1261;p2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1" name="Shape 1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2" name="Google Shape;1342;p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43" name="Google Shape;1343;p2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94" name="Shape 13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5" name="Google Shape;1395;p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96" name="Google Shape;1396;p2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76" name="Shape 14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7" name="Google Shape;1477;p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78" name="Google Shape;1478;p2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88" name="Shape 14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9" name="Google Shape;1489;p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90" name="Google Shape;1490;p2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41" name="Shape 15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2" name="Google Shape;1542;p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43" name="Google Shape;1543;p2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23" name="Shape 16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4" name="Google Shape;1624;p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25" name="Google Shape;1625;p2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76" name="Shape 16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7" name="Google Shape;1677;p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78" name="Google Shape;1678;p2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58" name="Shape 17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9" name="Google Shape;1759;p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60" name="Google Shape;1760;p2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11" name="Shape 18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" name="Google Shape;1812;p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13" name="Google Shape;1813;p2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524288"/>
            <a:headEnd len="sm" w="sm" type="none"/>
            <a:tailEnd len="sm" w="sm" type="none"/>
          </a:ln>
        </p:spPr>
      </p:sp>
      <p:sp>
        <p:nvSpPr>
          <p:cNvPr id="167" name="Google Shape;167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8" name="Google Shape;168;p3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None/>
            </a:pPr>
            <a:fld id="{00000000-1234-1234-1234-123412341234}" type="slidenum">
              <a:rPr b="0" i="0" lang="en-US" sz="12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94" name="Shape 18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5" name="Google Shape;1895;p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96" name="Google Shape;1896;p3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47" name="Shape 19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8" name="Google Shape;1948;p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49" name="Google Shape;1949;p3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29" name="Shape 20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0" name="Google Shape;2030;p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31" name="Google Shape;2031;p3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82" name="Shape 20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3" name="Google Shape;2083;p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84" name="Google Shape;2084;p3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64" name="Shape 2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5" name="Google Shape;2165;p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66" name="Google Shape;2166;p3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0" name="Google Shape;250;p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3" name="Google Shape;303;p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83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Google Shape;384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5" name="Google Shape;385;p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36" name="Shape 4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" name="Google Shape;437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8" name="Google Shape;438;p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18" name="Shape 5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9" name="Google Shape;519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0" name="Google Shape;520;p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1" name="Shape 5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2" name="Google Shape;572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3" name="Google Shape;573;p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usty" type="blank">
  <p:cSld name="BLANK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ytuł i zawartość" type="obj">
  <p:cSld name="OBJECT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4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4" name="Google Shape;44;p45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ajd tytułowy" type="title">
  <p:cSld name="TITLE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46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7" name="Google Shape;47;p46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ct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ytuł pionowy i tekst" type="vertTitleAndTx">
  <p:cSld name="VERTICAL_TITLE_AND_VERTICAL_TEXT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7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5" name="Google Shape;15;p37"/>
          <p:cNvSpPr txBox="1"/>
          <p:nvPr>
            <p:ph idx="1" type="body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ytuł i tekst pionowy" type="vertTx">
  <p:cSld name="VERTICAL_TEXT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8" name="Google Shape;18;p38"/>
          <p:cNvSpPr txBox="1"/>
          <p:nvPr>
            <p:ph idx="1" type="body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braz z podpisem" type="picTx">
  <p:cSld name="PICTURE_WITH_CAPTION_TEXT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39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1" name="Google Shape;21;p39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2" name="Google Shape;22;p39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228600" lvl="1" marL="9144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228600" lvl="2" marL="13716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None/>
              <a:defRPr b="0" i="0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228600" lvl="3" marL="1828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228600" lvl="4" marL="22860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228600" lvl="5" marL="27432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228600" lvl="6" marL="32004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228600" lvl="7" marL="3657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228600" lvl="8" marL="4114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Zawartość z podpisem" type="objTx">
  <p:cSld name="OBJECT_WITH_CAPTION_TEXT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0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5" name="Google Shape;25;p40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6" name="Google Shape;26;p40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228600" lvl="1" marL="9144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228600" lvl="2" marL="13716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None/>
              <a:defRPr b="0" i="0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228600" lvl="3" marL="1828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228600" lvl="4" marL="22860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228600" lvl="5" marL="27432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228600" lvl="6" marL="32004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228600" lvl="7" marL="3657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228600" lvl="8" marL="4114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ylko tytuł" type="titleOnly">
  <p:cSld name="TITLE_ONLY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orównanie" type="twoTxTwoObj">
  <p:cSld name="TWO_OBJECTS_WITH_TEX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4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1" name="Google Shape;31;p42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228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1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b="1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2286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2286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2286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2286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2286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2286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2" name="Google Shape;32;p42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3302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3302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3302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3302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3" name="Google Shape;33;p42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228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1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b="1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2286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2286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2286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2286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2286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2286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4" name="Google Shape;34;p42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3302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3302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3302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3302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wa elementy zawartości" type="twoObj">
  <p:cSld name="TWO_OBJECTS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4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7" name="Google Shape;37;p43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•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38100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–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3556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342900" lvl="3" marL="1828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342900" lvl="4" marL="2286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342900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342900" lvl="6" marL="3200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342900" lvl="7" marL="3657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342900" lvl="8" marL="4114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8" name="Google Shape;38;p43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•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38100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–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3556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342900" lvl="3" marL="1828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342900" lvl="4" marL="2286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342900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342900" lvl="6" marL="3200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342900" lvl="7" marL="3657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342900" lvl="8" marL="4114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główek sekcji" type="secHead">
  <p:cSld name="SECTION_HEADER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44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1" name="Google Shape;41;p44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228600" lvl="1" marL="914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228600" lvl="2" marL="1371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228600" lvl="3" marL="18288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228600" lvl="4" marL="22860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228600" lvl="5" marL="27432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228600" lvl="6" marL="32004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228600" lvl="7" marL="36576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228600" lvl="8" marL="41148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5"/>
          <p:cNvSpPr txBox="1"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" name="Google Shape;11;p35"/>
          <p:cNvSpPr txBox="1"/>
          <p:nvPr/>
        </p:nvSpPr>
        <p:spPr>
          <a:xfrm>
            <a:off x="0" y="0"/>
            <a:ext cx="4692650" cy="2746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</a:pPr>
            <a:r>
              <a:rPr b="1" i="0" lang="en-US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© Mark E. Damon - All Rights Reserved</a:t>
            </a:r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png"/><Relationship Id="rId4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2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2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2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2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2.png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2.png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2.png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6.xml"/><Relationship Id="rId3" Type="http://schemas.openxmlformats.org/officeDocument/2006/relationships/image" Target="../media/image2.png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7.xml"/><Relationship Id="rId3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8.xml"/><Relationship Id="rId3" Type="http://schemas.openxmlformats.org/officeDocument/2006/relationships/image" Target="../media/image2.png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9.xml"/><Relationship Id="rId3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png"/><Relationship Id="rId4" Type="http://schemas.openxmlformats.org/officeDocument/2006/relationships/image" Target="../media/image2.png"/><Relationship Id="rId5" Type="http://schemas.openxmlformats.org/officeDocument/2006/relationships/image" Target="../media/image6.png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0.xml"/><Relationship Id="rId3" Type="http://schemas.openxmlformats.org/officeDocument/2006/relationships/image" Target="../media/image2.png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1.xml"/><Relationship Id="rId3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2.xml"/><Relationship Id="rId3" Type="http://schemas.openxmlformats.org/officeDocument/2006/relationships/image" Target="../media/image2.png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3.xml"/><Relationship Id="rId3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4.xml"/><Relationship Id="rId3" Type="http://schemas.openxmlformats.org/officeDocument/2006/relationships/image" Target="../media/image2.png"/><Relationship Id="rId4" Type="http://schemas.openxmlformats.org/officeDocument/2006/relationships/image" Target="../media/image10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9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png"/><Relationship Id="rId4" Type="http://schemas.openxmlformats.org/officeDocument/2006/relationships/image" Target="../media/image3.png"/><Relationship Id="rId5" Type="http://schemas.openxmlformats.org/officeDocument/2006/relationships/image" Target="../media/image7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5.png"/><Relationship Id="rId4" Type="http://schemas.openxmlformats.org/officeDocument/2006/relationships/image" Target="../media/image2.png"/><Relationship Id="rId5" Type="http://schemas.openxmlformats.org/officeDocument/2006/relationships/image" Target="../media/image4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8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"/>
          <p:cNvSpPr txBox="1"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3" name="Google Shape;53;p1"/>
          <p:cNvSpPr txBox="1"/>
          <p:nvPr/>
        </p:nvSpPr>
        <p:spPr>
          <a:xfrm>
            <a:off x="5867400" y="1508125"/>
            <a:ext cx="2514600" cy="4724400"/>
          </a:xfrm>
          <a:prstGeom prst="rect">
            <a:avLst/>
          </a:prstGeom>
          <a:gradFill>
            <a:gsLst>
              <a:gs pos="0">
                <a:srgbClr val="0066CC"/>
              </a:gs>
              <a:gs pos="100000">
                <a:srgbClr val="000066"/>
              </a:gs>
            </a:gsLst>
            <a:path path="circle">
              <a:fillToRect b="50%" l="50%" r="50%" t="50%"/>
            </a:path>
            <a:tileRect/>
          </a:gradFill>
          <a:ln cap="flat" cmpd="sng" w="57150">
            <a:solidFill>
              <a:srgbClr val="3399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4" name="Google Shape;54;p1"/>
          <p:cNvSpPr txBox="1"/>
          <p:nvPr/>
        </p:nvSpPr>
        <p:spPr>
          <a:xfrm>
            <a:off x="5943600" y="1492250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15</a:t>
            </a:r>
            <a:endParaRPr/>
          </a:p>
        </p:txBody>
      </p:sp>
      <p:sp>
        <p:nvSpPr>
          <p:cNvPr id="55" name="Google Shape;55;p1"/>
          <p:cNvSpPr txBox="1"/>
          <p:nvPr/>
        </p:nvSpPr>
        <p:spPr>
          <a:xfrm>
            <a:off x="5943600" y="1812925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14</a:t>
            </a:r>
            <a:endParaRPr/>
          </a:p>
        </p:txBody>
      </p:sp>
      <p:sp>
        <p:nvSpPr>
          <p:cNvPr id="56" name="Google Shape;56;p1"/>
          <p:cNvSpPr txBox="1"/>
          <p:nvPr/>
        </p:nvSpPr>
        <p:spPr>
          <a:xfrm>
            <a:off x="5943600" y="2117725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13</a:t>
            </a:r>
            <a:endParaRPr/>
          </a:p>
        </p:txBody>
      </p:sp>
      <p:sp>
        <p:nvSpPr>
          <p:cNvPr id="57" name="Google Shape;57;p1"/>
          <p:cNvSpPr txBox="1"/>
          <p:nvPr/>
        </p:nvSpPr>
        <p:spPr>
          <a:xfrm>
            <a:off x="5943600" y="2422525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12</a:t>
            </a:r>
            <a:endParaRPr/>
          </a:p>
        </p:txBody>
      </p:sp>
      <p:sp>
        <p:nvSpPr>
          <p:cNvPr id="58" name="Google Shape;58;p1"/>
          <p:cNvSpPr txBox="1"/>
          <p:nvPr/>
        </p:nvSpPr>
        <p:spPr>
          <a:xfrm>
            <a:off x="5943600" y="2727325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11</a:t>
            </a:r>
            <a:endParaRPr/>
          </a:p>
        </p:txBody>
      </p:sp>
      <p:sp>
        <p:nvSpPr>
          <p:cNvPr id="59" name="Google Shape;59;p1"/>
          <p:cNvSpPr txBox="1"/>
          <p:nvPr/>
        </p:nvSpPr>
        <p:spPr>
          <a:xfrm>
            <a:off x="5943600" y="3032125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10</a:t>
            </a:r>
            <a:endParaRPr/>
          </a:p>
        </p:txBody>
      </p:sp>
      <p:sp>
        <p:nvSpPr>
          <p:cNvPr id="60" name="Google Shape;60;p1"/>
          <p:cNvSpPr txBox="1"/>
          <p:nvPr/>
        </p:nvSpPr>
        <p:spPr>
          <a:xfrm>
            <a:off x="5943600" y="3336925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9</a:t>
            </a:r>
            <a:endParaRPr/>
          </a:p>
        </p:txBody>
      </p:sp>
      <p:sp>
        <p:nvSpPr>
          <p:cNvPr id="61" name="Google Shape;61;p1"/>
          <p:cNvSpPr txBox="1"/>
          <p:nvPr/>
        </p:nvSpPr>
        <p:spPr>
          <a:xfrm>
            <a:off x="5943600" y="3641725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8</a:t>
            </a:r>
            <a:endParaRPr/>
          </a:p>
        </p:txBody>
      </p:sp>
      <p:sp>
        <p:nvSpPr>
          <p:cNvPr id="62" name="Google Shape;62;p1"/>
          <p:cNvSpPr txBox="1"/>
          <p:nvPr/>
        </p:nvSpPr>
        <p:spPr>
          <a:xfrm>
            <a:off x="5943600" y="3946525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7</a:t>
            </a:r>
            <a:endParaRPr/>
          </a:p>
        </p:txBody>
      </p:sp>
      <p:sp>
        <p:nvSpPr>
          <p:cNvPr id="63" name="Google Shape;63;p1"/>
          <p:cNvSpPr txBox="1"/>
          <p:nvPr/>
        </p:nvSpPr>
        <p:spPr>
          <a:xfrm>
            <a:off x="5943600" y="4251325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6</a:t>
            </a:r>
            <a:endParaRPr/>
          </a:p>
        </p:txBody>
      </p:sp>
      <p:sp>
        <p:nvSpPr>
          <p:cNvPr id="64" name="Google Shape;64;p1"/>
          <p:cNvSpPr txBox="1"/>
          <p:nvPr/>
        </p:nvSpPr>
        <p:spPr>
          <a:xfrm>
            <a:off x="5943600" y="4556125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endParaRPr/>
          </a:p>
        </p:txBody>
      </p:sp>
      <p:sp>
        <p:nvSpPr>
          <p:cNvPr id="65" name="Google Shape;65;p1"/>
          <p:cNvSpPr txBox="1"/>
          <p:nvPr/>
        </p:nvSpPr>
        <p:spPr>
          <a:xfrm>
            <a:off x="5943600" y="4860925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/>
          </a:p>
        </p:txBody>
      </p:sp>
      <p:sp>
        <p:nvSpPr>
          <p:cNvPr id="66" name="Google Shape;66;p1"/>
          <p:cNvSpPr txBox="1"/>
          <p:nvPr/>
        </p:nvSpPr>
        <p:spPr>
          <a:xfrm>
            <a:off x="5943600" y="5165725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/>
          </a:p>
        </p:txBody>
      </p:sp>
      <p:sp>
        <p:nvSpPr>
          <p:cNvPr id="67" name="Google Shape;67;p1"/>
          <p:cNvSpPr txBox="1"/>
          <p:nvPr/>
        </p:nvSpPr>
        <p:spPr>
          <a:xfrm>
            <a:off x="5943600" y="5470525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/>
          </a:p>
        </p:txBody>
      </p:sp>
      <p:sp>
        <p:nvSpPr>
          <p:cNvPr id="68" name="Google Shape;68;p1"/>
          <p:cNvSpPr txBox="1"/>
          <p:nvPr/>
        </p:nvSpPr>
        <p:spPr>
          <a:xfrm>
            <a:off x="5943600" y="5775325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/>
          </a:p>
        </p:txBody>
      </p:sp>
      <p:sp>
        <p:nvSpPr>
          <p:cNvPr id="69" name="Google Shape;69;p1"/>
          <p:cNvSpPr txBox="1"/>
          <p:nvPr/>
        </p:nvSpPr>
        <p:spPr>
          <a:xfrm>
            <a:off x="6781800" y="1508125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$1 Million</a:t>
            </a:r>
            <a:endParaRPr/>
          </a:p>
        </p:txBody>
      </p:sp>
      <p:sp>
        <p:nvSpPr>
          <p:cNvPr id="70" name="Google Shape;70;p1"/>
          <p:cNvSpPr txBox="1"/>
          <p:nvPr/>
        </p:nvSpPr>
        <p:spPr>
          <a:xfrm>
            <a:off x="6781800" y="1828800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$500,000</a:t>
            </a:r>
            <a:endParaRPr/>
          </a:p>
        </p:txBody>
      </p:sp>
      <p:sp>
        <p:nvSpPr>
          <p:cNvPr id="71" name="Google Shape;71;p1"/>
          <p:cNvSpPr txBox="1"/>
          <p:nvPr/>
        </p:nvSpPr>
        <p:spPr>
          <a:xfrm>
            <a:off x="6781800" y="2133600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$250,000</a:t>
            </a:r>
            <a:endParaRPr/>
          </a:p>
        </p:txBody>
      </p:sp>
      <p:sp>
        <p:nvSpPr>
          <p:cNvPr id="72" name="Google Shape;72;p1"/>
          <p:cNvSpPr txBox="1"/>
          <p:nvPr/>
        </p:nvSpPr>
        <p:spPr>
          <a:xfrm>
            <a:off x="6781800" y="2438400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$125,000</a:t>
            </a:r>
            <a:endParaRPr/>
          </a:p>
        </p:txBody>
      </p:sp>
      <p:sp>
        <p:nvSpPr>
          <p:cNvPr id="73" name="Google Shape;73;p1"/>
          <p:cNvSpPr txBox="1"/>
          <p:nvPr/>
        </p:nvSpPr>
        <p:spPr>
          <a:xfrm>
            <a:off x="6781800" y="2743200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$64,000</a:t>
            </a:r>
            <a:endParaRPr/>
          </a:p>
        </p:txBody>
      </p:sp>
      <p:sp>
        <p:nvSpPr>
          <p:cNvPr id="74" name="Google Shape;74;p1"/>
          <p:cNvSpPr txBox="1"/>
          <p:nvPr/>
        </p:nvSpPr>
        <p:spPr>
          <a:xfrm>
            <a:off x="6781800" y="3048000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$32,000</a:t>
            </a:r>
            <a:endParaRPr/>
          </a:p>
        </p:txBody>
      </p:sp>
      <p:sp>
        <p:nvSpPr>
          <p:cNvPr id="75" name="Google Shape;75;p1"/>
          <p:cNvSpPr txBox="1"/>
          <p:nvPr/>
        </p:nvSpPr>
        <p:spPr>
          <a:xfrm>
            <a:off x="6781800" y="3352800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$16,000</a:t>
            </a:r>
            <a:endParaRPr/>
          </a:p>
        </p:txBody>
      </p:sp>
      <p:sp>
        <p:nvSpPr>
          <p:cNvPr id="76" name="Google Shape;76;p1"/>
          <p:cNvSpPr txBox="1"/>
          <p:nvPr/>
        </p:nvSpPr>
        <p:spPr>
          <a:xfrm>
            <a:off x="6781800" y="3657600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$8,000</a:t>
            </a:r>
            <a:endParaRPr/>
          </a:p>
        </p:txBody>
      </p:sp>
      <p:sp>
        <p:nvSpPr>
          <p:cNvPr id="77" name="Google Shape;77;p1"/>
          <p:cNvSpPr txBox="1"/>
          <p:nvPr/>
        </p:nvSpPr>
        <p:spPr>
          <a:xfrm>
            <a:off x="6781800" y="3962400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$4,000</a:t>
            </a:r>
            <a:endParaRPr/>
          </a:p>
        </p:txBody>
      </p:sp>
      <p:sp>
        <p:nvSpPr>
          <p:cNvPr id="78" name="Google Shape;78;p1"/>
          <p:cNvSpPr txBox="1"/>
          <p:nvPr/>
        </p:nvSpPr>
        <p:spPr>
          <a:xfrm>
            <a:off x="6781800" y="4267200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$2,000</a:t>
            </a:r>
            <a:endParaRPr/>
          </a:p>
        </p:txBody>
      </p:sp>
      <p:sp>
        <p:nvSpPr>
          <p:cNvPr id="79" name="Google Shape;79;p1"/>
          <p:cNvSpPr txBox="1"/>
          <p:nvPr/>
        </p:nvSpPr>
        <p:spPr>
          <a:xfrm>
            <a:off x="6781800" y="4572000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$1,000</a:t>
            </a:r>
            <a:endParaRPr/>
          </a:p>
        </p:txBody>
      </p:sp>
      <p:sp>
        <p:nvSpPr>
          <p:cNvPr id="80" name="Google Shape;80;p1"/>
          <p:cNvSpPr txBox="1"/>
          <p:nvPr/>
        </p:nvSpPr>
        <p:spPr>
          <a:xfrm>
            <a:off x="6781800" y="4876800"/>
            <a:ext cx="1000125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$500</a:t>
            </a:r>
            <a:endParaRPr/>
          </a:p>
        </p:txBody>
      </p:sp>
      <p:sp>
        <p:nvSpPr>
          <p:cNvPr id="81" name="Google Shape;81;p1"/>
          <p:cNvSpPr txBox="1"/>
          <p:nvPr/>
        </p:nvSpPr>
        <p:spPr>
          <a:xfrm>
            <a:off x="6781800" y="5181600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$300</a:t>
            </a:r>
            <a:endParaRPr/>
          </a:p>
        </p:txBody>
      </p:sp>
      <p:sp>
        <p:nvSpPr>
          <p:cNvPr id="82" name="Google Shape;82;p1"/>
          <p:cNvSpPr txBox="1"/>
          <p:nvPr/>
        </p:nvSpPr>
        <p:spPr>
          <a:xfrm>
            <a:off x="6781800" y="5486400"/>
            <a:ext cx="13335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$200</a:t>
            </a:r>
            <a:endParaRPr/>
          </a:p>
        </p:txBody>
      </p:sp>
      <p:sp>
        <p:nvSpPr>
          <p:cNvPr id="83" name="Google Shape;83;p1"/>
          <p:cNvSpPr txBox="1"/>
          <p:nvPr/>
        </p:nvSpPr>
        <p:spPr>
          <a:xfrm>
            <a:off x="6781800" y="5791200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$100</a:t>
            </a:r>
            <a:endParaRPr/>
          </a:p>
        </p:txBody>
      </p:sp>
      <p:sp>
        <p:nvSpPr>
          <p:cNvPr id="84" name="Google Shape;84;p1"/>
          <p:cNvSpPr/>
          <p:nvPr/>
        </p:nvSpPr>
        <p:spPr>
          <a:xfrm>
            <a:off x="6477000" y="59277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5" name="Google Shape;85;p1"/>
          <p:cNvSpPr/>
          <p:nvPr/>
        </p:nvSpPr>
        <p:spPr>
          <a:xfrm>
            <a:off x="6477000" y="56229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6" name="Google Shape;86;p1"/>
          <p:cNvSpPr/>
          <p:nvPr/>
        </p:nvSpPr>
        <p:spPr>
          <a:xfrm>
            <a:off x="6477000" y="53181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7" name="Google Shape;87;p1"/>
          <p:cNvSpPr/>
          <p:nvPr/>
        </p:nvSpPr>
        <p:spPr>
          <a:xfrm>
            <a:off x="6477000" y="50133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8" name="Google Shape;88;p1"/>
          <p:cNvSpPr/>
          <p:nvPr/>
        </p:nvSpPr>
        <p:spPr>
          <a:xfrm>
            <a:off x="6477000" y="4708525"/>
            <a:ext cx="152400" cy="152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9" name="Google Shape;89;p1"/>
          <p:cNvSpPr/>
          <p:nvPr/>
        </p:nvSpPr>
        <p:spPr>
          <a:xfrm>
            <a:off x="6477000" y="44037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0" name="Google Shape;90;p1"/>
          <p:cNvSpPr/>
          <p:nvPr/>
        </p:nvSpPr>
        <p:spPr>
          <a:xfrm>
            <a:off x="6477000" y="40989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1" name="Google Shape;91;p1"/>
          <p:cNvSpPr/>
          <p:nvPr/>
        </p:nvSpPr>
        <p:spPr>
          <a:xfrm>
            <a:off x="6477000" y="37941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2" name="Google Shape;92;p1"/>
          <p:cNvSpPr/>
          <p:nvPr/>
        </p:nvSpPr>
        <p:spPr>
          <a:xfrm>
            <a:off x="6477000" y="34893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3" name="Google Shape;93;p1"/>
          <p:cNvSpPr/>
          <p:nvPr/>
        </p:nvSpPr>
        <p:spPr>
          <a:xfrm>
            <a:off x="6477000" y="3184525"/>
            <a:ext cx="152400" cy="152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4" name="Google Shape;94;p1"/>
          <p:cNvSpPr/>
          <p:nvPr/>
        </p:nvSpPr>
        <p:spPr>
          <a:xfrm>
            <a:off x="6477000" y="28797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5" name="Google Shape;95;p1"/>
          <p:cNvSpPr/>
          <p:nvPr/>
        </p:nvSpPr>
        <p:spPr>
          <a:xfrm>
            <a:off x="6477000" y="25749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6" name="Google Shape;96;p1"/>
          <p:cNvSpPr/>
          <p:nvPr/>
        </p:nvSpPr>
        <p:spPr>
          <a:xfrm>
            <a:off x="6477000" y="22701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7" name="Google Shape;97;p1"/>
          <p:cNvSpPr/>
          <p:nvPr/>
        </p:nvSpPr>
        <p:spPr>
          <a:xfrm>
            <a:off x="6477000" y="19653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8" name="Google Shape;98;p1"/>
          <p:cNvSpPr/>
          <p:nvPr/>
        </p:nvSpPr>
        <p:spPr>
          <a:xfrm>
            <a:off x="6477000" y="1660525"/>
            <a:ext cx="152400" cy="152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9" name="Google Shape;99;p1"/>
          <p:cNvSpPr txBox="1"/>
          <p:nvPr/>
        </p:nvSpPr>
        <p:spPr>
          <a:xfrm>
            <a:off x="306387" y="2012950"/>
            <a:ext cx="5257800" cy="33813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Arial"/>
              <a:buNone/>
            </a:pPr>
            <a:r>
              <a:rPr b="0" i="0" lang="en-US" sz="5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Welcome to</a:t>
            </a:r>
            <a:br>
              <a:rPr b="0" i="0" lang="en-US" sz="5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0" i="0" lang="en-US" sz="5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5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1" lang="en-US" sz="5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Who Wants to be a Millionaire</a:t>
            </a:r>
            <a:endParaRPr/>
          </a:p>
        </p:txBody>
      </p:sp>
      <p:sp>
        <p:nvSpPr>
          <p:cNvPr id="100" name="Google Shape;100;p1"/>
          <p:cNvSpPr/>
          <p:nvPr/>
        </p:nvSpPr>
        <p:spPr>
          <a:xfrm>
            <a:off x="4953000" y="533400"/>
            <a:ext cx="1295400" cy="685800"/>
          </a:xfrm>
          <a:prstGeom prst="ellipse">
            <a:avLst/>
          </a:prstGeom>
          <a:noFill/>
          <a:ln cap="flat" cmpd="sng" w="57150">
            <a:solidFill>
              <a:srgbClr val="3399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1" name="Google Shape;101;p1"/>
          <p:cNvSpPr/>
          <p:nvPr/>
        </p:nvSpPr>
        <p:spPr>
          <a:xfrm>
            <a:off x="7848600" y="533400"/>
            <a:ext cx="1295400" cy="685800"/>
          </a:xfrm>
          <a:prstGeom prst="ellipse">
            <a:avLst/>
          </a:prstGeom>
          <a:noFill/>
          <a:ln cap="flat" cmpd="sng" w="57150">
            <a:solidFill>
              <a:srgbClr val="3399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2" name="Google Shape;102;p1"/>
          <p:cNvSpPr/>
          <p:nvPr/>
        </p:nvSpPr>
        <p:spPr>
          <a:xfrm>
            <a:off x="6400800" y="533400"/>
            <a:ext cx="1295400" cy="685800"/>
          </a:xfrm>
          <a:prstGeom prst="ellipse">
            <a:avLst/>
          </a:prstGeom>
          <a:noFill/>
          <a:ln cap="flat" cmpd="sng" w="57150">
            <a:solidFill>
              <a:srgbClr val="3399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3" name="Google Shape;103;p1"/>
          <p:cNvSpPr txBox="1"/>
          <p:nvPr/>
        </p:nvSpPr>
        <p:spPr>
          <a:xfrm>
            <a:off x="5137150" y="673100"/>
            <a:ext cx="1066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50:50</a:t>
            </a:r>
            <a:endParaRPr/>
          </a:p>
        </p:txBody>
      </p:sp>
      <p:pic>
        <p:nvPicPr>
          <p:cNvPr id="104" name="Google Shape;104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flipH="1" rot="10800000">
            <a:off x="6750050" y="565150"/>
            <a:ext cx="514350" cy="606425"/>
          </a:xfrm>
          <a:prstGeom prst="rect">
            <a:avLst/>
          </a:prstGeom>
          <a:noFill/>
          <a:ln>
            <a:noFill/>
          </a:ln>
        </p:spPr>
      </p:pic>
      <p:sp>
        <p:nvSpPr>
          <p:cNvPr id="105" name="Google Shape;105;p1"/>
          <p:cNvSpPr/>
          <p:nvPr/>
        </p:nvSpPr>
        <p:spPr>
          <a:xfrm rot="5400000">
            <a:off x="8023225" y="800100"/>
            <a:ext cx="304800" cy="304800"/>
          </a:xfrm>
          <a:prstGeom prst="flowChartDisplay">
            <a:avLst/>
          </a:prstGeom>
          <a:noFill/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6" name="Google Shape;106;p1"/>
          <p:cNvSpPr/>
          <p:nvPr/>
        </p:nvSpPr>
        <p:spPr>
          <a:xfrm>
            <a:off x="8099425" y="647700"/>
            <a:ext cx="152400" cy="152400"/>
          </a:xfrm>
          <a:prstGeom prst="ellipse">
            <a:avLst/>
          </a:prstGeom>
          <a:noFill/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7" name="Google Shape;107;p1"/>
          <p:cNvSpPr/>
          <p:nvPr/>
        </p:nvSpPr>
        <p:spPr>
          <a:xfrm rot="5400000">
            <a:off x="8328025" y="876300"/>
            <a:ext cx="304800" cy="304800"/>
          </a:xfrm>
          <a:prstGeom prst="flowChartDisplay">
            <a:avLst/>
          </a:prstGeom>
          <a:noFill/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8" name="Google Shape;108;p1"/>
          <p:cNvSpPr/>
          <p:nvPr/>
        </p:nvSpPr>
        <p:spPr>
          <a:xfrm>
            <a:off x="8404225" y="723900"/>
            <a:ext cx="152400" cy="152400"/>
          </a:xfrm>
          <a:prstGeom prst="ellipse">
            <a:avLst/>
          </a:prstGeom>
          <a:noFill/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9" name="Google Shape;109;p1"/>
          <p:cNvSpPr/>
          <p:nvPr/>
        </p:nvSpPr>
        <p:spPr>
          <a:xfrm rot="5400000">
            <a:off x="8632825" y="800100"/>
            <a:ext cx="304800" cy="304800"/>
          </a:xfrm>
          <a:prstGeom prst="flowChartDisplay">
            <a:avLst/>
          </a:prstGeom>
          <a:noFill/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0" name="Google Shape;110;p1"/>
          <p:cNvSpPr/>
          <p:nvPr/>
        </p:nvSpPr>
        <p:spPr>
          <a:xfrm>
            <a:off x="8709025" y="647700"/>
            <a:ext cx="152400" cy="152400"/>
          </a:xfrm>
          <a:prstGeom prst="ellipse">
            <a:avLst/>
          </a:prstGeom>
          <a:noFill/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11" name="Google Shape;111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591550" y="6553200"/>
            <a:ext cx="304800" cy="304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7" name="Shape 6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8" name="Google Shape;658;p10"/>
          <p:cNvSpPr txBox="1"/>
          <p:nvPr/>
        </p:nvSpPr>
        <p:spPr>
          <a:xfrm>
            <a:off x="3505200" y="1127125"/>
            <a:ext cx="2514600" cy="4724400"/>
          </a:xfrm>
          <a:prstGeom prst="rect">
            <a:avLst/>
          </a:prstGeom>
          <a:gradFill>
            <a:gsLst>
              <a:gs pos="0">
                <a:srgbClr val="0066CC"/>
              </a:gs>
              <a:gs pos="100000">
                <a:srgbClr val="000066"/>
              </a:gs>
            </a:gsLst>
            <a:path path="circle">
              <a:fillToRect b="50%" l="50%" r="50%" t="50%"/>
            </a:path>
            <a:tileRect/>
          </a:gradFill>
          <a:ln cap="flat" cmpd="sng" w="57150">
            <a:solidFill>
              <a:srgbClr val="3399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59" name="Google Shape;659;p10"/>
          <p:cNvSpPr txBox="1"/>
          <p:nvPr/>
        </p:nvSpPr>
        <p:spPr>
          <a:xfrm>
            <a:off x="3571875" y="4264025"/>
            <a:ext cx="2413000" cy="322262"/>
          </a:xfrm>
          <a:prstGeom prst="rect">
            <a:avLst/>
          </a:prstGeom>
          <a:solidFill>
            <a:srgbClr val="FF0000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60" name="Google Shape;660;p10"/>
          <p:cNvSpPr txBox="1"/>
          <p:nvPr/>
        </p:nvSpPr>
        <p:spPr>
          <a:xfrm>
            <a:off x="3581400" y="1111250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15</a:t>
            </a:r>
            <a:endParaRPr/>
          </a:p>
        </p:txBody>
      </p:sp>
      <p:sp>
        <p:nvSpPr>
          <p:cNvPr id="661" name="Google Shape;661;p10"/>
          <p:cNvSpPr txBox="1"/>
          <p:nvPr/>
        </p:nvSpPr>
        <p:spPr>
          <a:xfrm>
            <a:off x="3581400" y="1431925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14</a:t>
            </a:r>
            <a:endParaRPr/>
          </a:p>
        </p:txBody>
      </p:sp>
      <p:sp>
        <p:nvSpPr>
          <p:cNvPr id="662" name="Google Shape;662;p10"/>
          <p:cNvSpPr txBox="1"/>
          <p:nvPr/>
        </p:nvSpPr>
        <p:spPr>
          <a:xfrm>
            <a:off x="3581400" y="1736725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13</a:t>
            </a:r>
            <a:endParaRPr/>
          </a:p>
        </p:txBody>
      </p:sp>
      <p:sp>
        <p:nvSpPr>
          <p:cNvPr id="663" name="Google Shape;663;p10"/>
          <p:cNvSpPr txBox="1"/>
          <p:nvPr/>
        </p:nvSpPr>
        <p:spPr>
          <a:xfrm>
            <a:off x="3581400" y="2041525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12</a:t>
            </a:r>
            <a:endParaRPr/>
          </a:p>
        </p:txBody>
      </p:sp>
      <p:sp>
        <p:nvSpPr>
          <p:cNvPr id="664" name="Google Shape;664;p10"/>
          <p:cNvSpPr txBox="1"/>
          <p:nvPr/>
        </p:nvSpPr>
        <p:spPr>
          <a:xfrm>
            <a:off x="3581400" y="2346325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11</a:t>
            </a:r>
            <a:endParaRPr/>
          </a:p>
        </p:txBody>
      </p:sp>
      <p:sp>
        <p:nvSpPr>
          <p:cNvPr id="665" name="Google Shape;665;p10"/>
          <p:cNvSpPr txBox="1"/>
          <p:nvPr/>
        </p:nvSpPr>
        <p:spPr>
          <a:xfrm>
            <a:off x="3581400" y="2651125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10</a:t>
            </a:r>
            <a:endParaRPr/>
          </a:p>
        </p:txBody>
      </p:sp>
      <p:sp>
        <p:nvSpPr>
          <p:cNvPr id="666" name="Google Shape;666;p10"/>
          <p:cNvSpPr txBox="1"/>
          <p:nvPr/>
        </p:nvSpPr>
        <p:spPr>
          <a:xfrm>
            <a:off x="3581400" y="2955925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9</a:t>
            </a:r>
            <a:endParaRPr/>
          </a:p>
        </p:txBody>
      </p:sp>
      <p:sp>
        <p:nvSpPr>
          <p:cNvPr id="667" name="Google Shape;667;p10"/>
          <p:cNvSpPr txBox="1"/>
          <p:nvPr/>
        </p:nvSpPr>
        <p:spPr>
          <a:xfrm>
            <a:off x="3581400" y="3260725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8</a:t>
            </a:r>
            <a:endParaRPr/>
          </a:p>
        </p:txBody>
      </p:sp>
      <p:sp>
        <p:nvSpPr>
          <p:cNvPr id="668" name="Google Shape;668;p10"/>
          <p:cNvSpPr txBox="1"/>
          <p:nvPr/>
        </p:nvSpPr>
        <p:spPr>
          <a:xfrm>
            <a:off x="3581400" y="3565525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7</a:t>
            </a:r>
            <a:endParaRPr/>
          </a:p>
        </p:txBody>
      </p:sp>
      <p:sp>
        <p:nvSpPr>
          <p:cNvPr id="669" name="Google Shape;669;p10"/>
          <p:cNvSpPr txBox="1"/>
          <p:nvPr/>
        </p:nvSpPr>
        <p:spPr>
          <a:xfrm>
            <a:off x="3581400" y="3870325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6</a:t>
            </a:r>
            <a:endParaRPr/>
          </a:p>
        </p:txBody>
      </p:sp>
      <p:sp>
        <p:nvSpPr>
          <p:cNvPr id="670" name="Google Shape;670;p10"/>
          <p:cNvSpPr txBox="1"/>
          <p:nvPr/>
        </p:nvSpPr>
        <p:spPr>
          <a:xfrm>
            <a:off x="3581400" y="4175125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endParaRPr/>
          </a:p>
        </p:txBody>
      </p:sp>
      <p:sp>
        <p:nvSpPr>
          <p:cNvPr id="671" name="Google Shape;671;p10"/>
          <p:cNvSpPr txBox="1"/>
          <p:nvPr/>
        </p:nvSpPr>
        <p:spPr>
          <a:xfrm>
            <a:off x="3581400" y="4479925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/>
          </a:p>
        </p:txBody>
      </p:sp>
      <p:sp>
        <p:nvSpPr>
          <p:cNvPr id="672" name="Google Shape;672;p10"/>
          <p:cNvSpPr txBox="1"/>
          <p:nvPr/>
        </p:nvSpPr>
        <p:spPr>
          <a:xfrm>
            <a:off x="3581400" y="4784725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/>
          </a:p>
        </p:txBody>
      </p:sp>
      <p:sp>
        <p:nvSpPr>
          <p:cNvPr id="673" name="Google Shape;673;p10"/>
          <p:cNvSpPr txBox="1"/>
          <p:nvPr/>
        </p:nvSpPr>
        <p:spPr>
          <a:xfrm>
            <a:off x="3581400" y="5089525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/>
          </a:p>
        </p:txBody>
      </p:sp>
      <p:sp>
        <p:nvSpPr>
          <p:cNvPr id="674" name="Google Shape;674;p10"/>
          <p:cNvSpPr txBox="1"/>
          <p:nvPr/>
        </p:nvSpPr>
        <p:spPr>
          <a:xfrm>
            <a:off x="3581400" y="5394325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/>
          </a:p>
        </p:txBody>
      </p:sp>
      <p:sp>
        <p:nvSpPr>
          <p:cNvPr id="675" name="Google Shape;675;p10"/>
          <p:cNvSpPr txBox="1"/>
          <p:nvPr/>
        </p:nvSpPr>
        <p:spPr>
          <a:xfrm>
            <a:off x="4419600" y="1127125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$1 Million</a:t>
            </a:r>
            <a:endParaRPr/>
          </a:p>
        </p:txBody>
      </p:sp>
      <p:sp>
        <p:nvSpPr>
          <p:cNvPr id="676" name="Google Shape;676;p10"/>
          <p:cNvSpPr txBox="1"/>
          <p:nvPr/>
        </p:nvSpPr>
        <p:spPr>
          <a:xfrm>
            <a:off x="4419600" y="1447800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$500,000</a:t>
            </a:r>
            <a:endParaRPr/>
          </a:p>
        </p:txBody>
      </p:sp>
      <p:sp>
        <p:nvSpPr>
          <p:cNvPr id="677" name="Google Shape;677;p10"/>
          <p:cNvSpPr txBox="1"/>
          <p:nvPr/>
        </p:nvSpPr>
        <p:spPr>
          <a:xfrm>
            <a:off x="4419600" y="1752600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$250,000</a:t>
            </a:r>
            <a:endParaRPr/>
          </a:p>
        </p:txBody>
      </p:sp>
      <p:sp>
        <p:nvSpPr>
          <p:cNvPr id="678" name="Google Shape;678;p10"/>
          <p:cNvSpPr txBox="1"/>
          <p:nvPr/>
        </p:nvSpPr>
        <p:spPr>
          <a:xfrm>
            <a:off x="4419600" y="2057400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$125,000</a:t>
            </a:r>
            <a:endParaRPr/>
          </a:p>
        </p:txBody>
      </p:sp>
      <p:sp>
        <p:nvSpPr>
          <p:cNvPr id="679" name="Google Shape;679;p10"/>
          <p:cNvSpPr txBox="1"/>
          <p:nvPr/>
        </p:nvSpPr>
        <p:spPr>
          <a:xfrm>
            <a:off x="4419600" y="2362200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$64,000</a:t>
            </a:r>
            <a:endParaRPr/>
          </a:p>
        </p:txBody>
      </p:sp>
      <p:sp>
        <p:nvSpPr>
          <p:cNvPr id="680" name="Google Shape;680;p10"/>
          <p:cNvSpPr txBox="1"/>
          <p:nvPr/>
        </p:nvSpPr>
        <p:spPr>
          <a:xfrm>
            <a:off x="4419600" y="2667000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$32,000</a:t>
            </a:r>
            <a:endParaRPr/>
          </a:p>
        </p:txBody>
      </p:sp>
      <p:sp>
        <p:nvSpPr>
          <p:cNvPr id="681" name="Google Shape;681;p10"/>
          <p:cNvSpPr txBox="1"/>
          <p:nvPr/>
        </p:nvSpPr>
        <p:spPr>
          <a:xfrm>
            <a:off x="4419600" y="2971800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$16,000</a:t>
            </a:r>
            <a:endParaRPr/>
          </a:p>
        </p:txBody>
      </p:sp>
      <p:sp>
        <p:nvSpPr>
          <p:cNvPr id="682" name="Google Shape;682;p10"/>
          <p:cNvSpPr txBox="1"/>
          <p:nvPr/>
        </p:nvSpPr>
        <p:spPr>
          <a:xfrm>
            <a:off x="4419600" y="3276600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$8,000</a:t>
            </a:r>
            <a:endParaRPr/>
          </a:p>
        </p:txBody>
      </p:sp>
      <p:sp>
        <p:nvSpPr>
          <p:cNvPr id="683" name="Google Shape;683;p10"/>
          <p:cNvSpPr txBox="1"/>
          <p:nvPr/>
        </p:nvSpPr>
        <p:spPr>
          <a:xfrm>
            <a:off x="4419600" y="3581400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$4,000</a:t>
            </a:r>
            <a:endParaRPr/>
          </a:p>
        </p:txBody>
      </p:sp>
      <p:sp>
        <p:nvSpPr>
          <p:cNvPr id="684" name="Google Shape;684;p10"/>
          <p:cNvSpPr txBox="1"/>
          <p:nvPr/>
        </p:nvSpPr>
        <p:spPr>
          <a:xfrm>
            <a:off x="4419600" y="3886200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$2,000</a:t>
            </a:r>
            <a:endParaRPr/>
          </a:p>
        </p:txBody>
      </p:sp>
      <p:sp>
        <p:nvSpPr>
          <p:cNvPr id="685" name="Google Shape;685;p10"/>
          <p:cNvSpPr txBox="1"/>
          <p:nvPr/>
        </p:nvSpPr>
        <p:spPr>
          <a:xfrm>
            <a:off x="4419600" y="4191000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$1,000</a:t>
            </a:r>
            <a:endParaRPr/>
          </a:p>
        </p:txBody>
      </p:sp>
      <p:sp>
        <p:nvSpPr>
          <p:cNvPr id="686" name="Google Shape;686;p10"/>
          <p:cNvSpPr txBox="1"/>
          <p:nvPr/>
        </p:nvSpPr>
        <p:spPr>
          <a:xfrm>
            <a:off x="4419600" y="4495800"/>
            <a:ext cx="1000125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$500</a:t>
            </a:r>
            <a:endParaRPr/>
          </a:p>
        </p:txBody>
      </p:sp>
      <p:sp>
        <p:nvSpPr>
          <p:cNvPr id="687" name="Google Shape;687;p10"/>
          <p:cNvSpPr txBox="1"/>
          <p:nvPr/>
        </p:nvSpPr>
        <p:spPr>
          <a:xfrm>
            <a:off x="4419600" y="4800600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$300</a:t>
            </a:r>
            <a:endParaRPr/>
          </a:p>
        </p:txBody>
      </p:sp>
      <p:sp>
        <p:nvSpPr>
          <p:cNvPr id="688" name="Google Shape;688;p10"/>
          <p:cNvSpPr txBox="1"/>
          <p:nvPr/>
        </p:nvSpPr>
        <p:spPr>
          <a:xfrm>
            <a:off x="4419600" y="5105400"/>
            <a:ext cx="13335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$200</a:t>
            </a:r>
            <a:endParaRPr/>
          </a:p>
        </p:txBody>
      </p:sp>
      <p:sp>
        <p:nvSpPr>
          <p:cNvPr id="689" name="Google Shape;689;p10"/>
          <p:cNvSpPr txBox="1"/>
          <p:nvPr/>
        </p:nvSpPr>
        <p:spPr>
          <a:xfrm>
            <a:off x="4419600" y="5410200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$100</a:t>
            </a:r>
            <a:endParaRPr/>
          </a:p>
        </p:txBody>
      </p:sp>
      <p:sp>
        <p:nvSpPr>
          <p:cNvPr id="690" name="Google Shape;690;p10"/>
          <p:cNvSpPr/>
          <p:nvPr/>
        </p:nvSpPr>
        <p:spPr>
          <a:xfrm>
            <a:off x="4114800" y="55467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91" name="Google Shape;691;p10"/>
          <p:cNvSpPr/>
          <p:nvPr/>
        </p:nvSpPr>
        <p:spPr>
          <a:xfrm>
            <a:off x="4114800" y="52419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92" name="Google Shape;692;p10"/>
          <p:cNvSpPr/>
          <p:nvPr/>
        </p:nvSpPr>
        <p:spPr>
          <a:xfrm>
            <a:off x="4114800" y="49371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93" name="Google Shape;693;p10"/>
          <p:cNvSpPr/>
          <p:nvPr/>
        </p:nvSpPr>
        <p:spPr>
          <a:xfrm>
            <a:off x="4114800" y="46323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94" name="Google Shape;694;p10"/>
          <p:cNvSpPr/>
          <p:nvPr/>
        </p:nvSpPr>
        <p:spPr>
          <a:xfrm>
            <a:off x="4114800" y="4327525"/>
            <a:ext cx="152400" cy="152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95" name="Google Shape;695;p10"/>
          <p:cNvSpPr/>
          <p:nvPr/>
        </p:nvSpPr>
        <p:spPr>
          <a:xfrm>
            <a:off x="4114800" y="40227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96" name="Google Shape;696;p10"/>
          <p:cNvSpPr/>
          <p:nvPr/>
        </p:nvSpPr>
        <p:spPr>
          <a:xfrm>
            <a:off x="4114800" y="37179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97" name="Google Shape;697;p10"/>
          <p:cNvSpPr/>
          <p:nvPr/>
        </p:nvSpPr>
        <p:spPr>
          <a:xfrm>
            <a:off x="4114800" y="34131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98" name="Google Shape;698;p10"/>
          <p:cNvSpPr/>
          <p:nvPr/>
        </p:nvSpPr>
        <p:spPr>
          <a:xfrm>
            <a:off x="4114800" y="31083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99" name="Google Shape;699;p10"/>
          <p:cNvSpPr/>
          <p:nvPr/>
        </p:nvSpPr>
        <p:spPr>
          <a:xfrm>
            <a:off x="4114800" y="2803525"/>
            <a:ext cx="152400" cy="152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00" name="Google Shape;700;p10"/>
          <p:cNvSpPr/>
          <p:nvPr/>
        </p:nvSpPr>
        <p:spPr>
          <a:xfrm>
            <a:off x="4114800" y="24987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01" name="Google Shape;701;p10"/>
          <p:cNvSpPr/>
          <p:nvPr/>
        </p:nvSpPr>
        <p:spPr>
          <a:xfrm>
            <a:off x="4114800" y="21939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02" name="Google Shape;702;p10"/>
          <p:cNvSpPr/>
          <p:nvPr/>
        </p:nvSpPr>
        <p:spPr>
          <a:xfrm>
            <a:off x="4114800" y="18891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03" name="Google Shape;703;p10"/>
          <p:cNvSpPr/>
          <p:nvPr/>
        </p:nvSpPr>
        <p:spPr>
          <a:xfrm>
            <a:off x="4114800" y="15843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04" name="Google Shape;704;p10"/>
          <p:cNvSpPr/>
          <p:nvPr/>
        </p:nvSpPr>
        <p:spPr>
          <a:xfrm>
            <a:off x="4114800" y="1279525"/>
            <a:ext cx="152400" cy="152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705" name="Google Shape;705;p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832850" y="6553200"/>
            <a:ext cx="304800" cy="304800"/>
          </a:xfrm>
          <a:prstGeom prst="rect">
            <a:avLst/>
          </a:prstGeom>
          <a:noFill/>
          <a:ln>
            <a:noFill/>
          </a:ln>
        </p:spPr>
      </p:pic>
      <p:sp>
        <p:nvSpPr>
          <p:cNvPr id="706" name="Google Shape;706;p10"/>
          <p:cNvSpPr/>
          <p:nvPr/>
        </p:nvSpPr>
        <p:spPr>
          <a:xfrm>
            <a:off x="77050" y="58875"/>
            <a:ext cx="2919900" cy="2499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0" name="Shape 7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1" name="Google Shape;711;p11"/>
          <p:cNvSpPr txBox="1"/>
          <p:nvPr/>
        </p:nvSpPr>
        <p:spPr>
          <a:xfrm>
            <a:off x="0" y="3733800"/>
            <a:ext cx="9144000" cy="3128962"/>
          </a:xfrm>
          <a:prstGeom prst="rect">
            <a:avLst/>
          </a:prstGeom>
          <a:gradFill>
            <a:gsLst>
              <a:gs pos="0">
                <a:srgbClr val="808080"/>
              </a:gs>
              <a:gs pos="100000">
                <a:srgbClr val="292929"/>
              </a:gs>
            </a:gsLst>
            <a:path path="circle">
              <a:fillToRect b="50%" l="50%" r="50%" t="50%"/>
            </a:path>
            <a:tileRect/>
          </a:gradFill>
          <a:ln cap="flat" cmpd="sng" w="57150">
            <a:solidFill>
              <a:srgbClr val="3399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12" name="Google Shape;712;p11"/>
          <p:cNvSpPr/>
          <p:nvPr/>
        </p:nvSpPr>
        <p:spPr>
          <a:xfrm>
            <a:off x="228600" y="4800600"/>
            <a:ext cx="4267200" cy="914400"/>
          </a:xfrm>
          <a:prstGeom prst="flowChartPreparation">
            <a:avLst/>
          </a:prstGeom>
          <a:solidFill>
            <a:schemeClr val="dk1"/>
          </a:solidFill>
          <a:ln cap="flat" cmpd="sng" w="57150">
            <a:solidFill>
              <a:srgbClr val="3399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13" name="Google Shape;713;p11"/>
          <p:cNvSpPr/>
          <p:nvPr/>
        </p:nvSpPr>
        <p:spPr>
          <a:xfrm>
            <a:off x="4498975" y="4846637"/>
            <a:ext cx="4267200" cy="914400"/>
          </a:xfrm>
          <a:prstGeom prst="flowChartPreparation">
            <a:avLst/>
          </a:prstGeom>
          <a:solidFill>
            <a:schemeClr val="dk1"/>
          </a:solidFill>
          <a:ln cap="flat" cmpd="sng" w="57150">
            <a:solidFill>
              <a:srgbClr val="3399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14" name="Google Shape;714;p11"/>
          <p:cNvSpPr/>
          <p:nvPr/>
        </p:nvSpPr>
        <p:spPr>
          <a:xfrm>
            <a:off x="228600" y="5867400"/>
            <a:ext cx="4267200" cy="914400"/>
          </a:xfrm>
          <a:prstGeom prst="flowChartPreparation">
            <a:avLst/>
          </a:prstGeom>
          <a:solidFill>
            <a:schemeClr val="dk1"/>
          </a:solidFill>
          <a:ln cap="flat" cmpd="sng" w="57150">
            <a:solidFill>
              <a:srgbClr val="3399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15" name="Google Shape;715;p11"/>
          <p:cNvSpPr/>
          <p:nvPr/>
        </p:nvSpPr>
        <p:spPr>
          <a:xfrm>
            <a:off x="4648200" y="5867400"/>
            <a:ext cx="4267200" cy="914400"/>
          </a:xfrm>
          <a:prstGeom prst="flowChartPreparation">
            <a:avLst/>
          </a:prstGeom>
          <a:solidFill>
            <a:schemeClr val="dk1"/>
          </a:solidFill>
          <a:ln cap="flat" cmpd="sng" w="57150">
            <a:solidFill>
              <a:srgbClr val="3399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716" name="Google Shape;716;p11"/>
          <p:cNvCxnSpPr/>
          <p:nvPr/>
        </p:nvCxnSpPr>
        <p:spPr>
          <a:xfrm rot="10800000">
            <a:off x="28575" y="5257800"/>
            <a:ext cx="228600" cy="0"/>
          </a:xfrm>
          <a:prstGeom prst="straightConnector1">
            <a:avLst/>
          </a:prstGeom>
          <a:noFill/>
          <a:ln cap="flat" cmpd="sng" w="57150">
            <a:solidFill>
              <a:srgbClr val="3399FF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717" name="Google Shape;717;p11"/>
          <p:cNvCxnSpPr/>
          <p:nvPr/>
        </p:nvCxnSpPr>
        <p:spPr>
          <a:xfrm rot="10800000">
            <a:off x="38100" y="6324600"/>
            <a:ext cx="228600" cy="0"/>
          </a:xfrm>
          <a:prstGeom prst="straightConnector1">
            <a:avLst/>
          </a:prstGeom>
          <a:noFill/>
          <a:ln cap="flat" cmpd="sng" w="57150">
            <a:solidFill>
              <a:srgbClr val="3399FF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718" name="Google Shape;718;p11"/>
          <p:cNvCxnSpPr/>
          <p:nvPr/>
        </p:nvCxnSpPr>
        <p:spPr>
          <a:xfrm rot="10800000">
            <a:off x="4467225" y="6324600"/>
            <a:ext cx="228600" cy="0"/>
          </a:xfrm>
          <a:prstGeom prst="straightConnector1">
            <a:avLst/>
          </a:prstGeom>
          <a:noFill/>
          <a:ln cap="flat" cmpd="sng" w="57150">
            <a:solidFill>
              <a:srgbClr val="3399FF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719" name="Google Shape;719;p11"/>
          <p:cNvCxnSpPr/>
          <p:nvPr/>
        </p:nvCxnSpPr>
        <p:spPr>
          <a:xfrm rot="10800000">
            <a:off x="4448175" y="5257800"/>
            <a:ext cx="228600" cy="0"/>
          </a:xfrm>
          <a:prstGeom prst="straightConnector1">
            <a:avLst/>
          </a:prstGeom>
          <a:noFill/>
          <a:ln cap="flat" cmpd="sng" w="57150">
            <a:solidFill>
              <a:srgbClr val="3399FF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720" name="Google Shape;720;p11"/>
          <p:cNvCxnSpPr/>
          <p:nvPr/>
        </p:nvCxnSpPr>
        <p:spPr>
          <a:xfrm rot="10800000">
            <a:off x="8899525" y="5257800"/>
            <a:ext cx="228600" cy="0"/>
          </a:xfrm>
          <a:prstGeom prst="straightConnector1">
            <a:avLst/>
          </a:prstGeom>
          <a:noFill/>
          <a:ln cap="flat" cmpd="sng" w="57150">
            <a:solidFill>
              <a:srgbClr val="3399FF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721" name="Google Shape;721;p11"/>
          <p:cNvCxnSpPr/>
          <p:nvPr/>
        </p:nvCxnSpPr>
        <p:spPr>
          <a:xfrm rot="10800000">
            <a:off x="8902700" y="6324600"/>
            <a:ext cx="228600" cy="0"/>
          </a:xfrm>
          <a:prstGeom prst="straightConnector1">
            <a:avLst/>
          </a:prstGeom>
          <a:noFill/>
          <a:ln cap="flat" cmpd="sng" w="57150">
            <a:solidFill>
              <a:srgbClr val="3399FF"/>
            </a:solidFill>
            <a:prstDash val="solid"/>
            <a:miter lim="800000"/>
            <a:headEnd len="med" w="med" type="none"/>
            <a:tailEnd len="med" w="med" type="none"/>
          </a:ln>
        </p:spPr>
      </p:cxnSp>
      <p:sp>
        <p:nvSpPr>
          <p:cNvPr id="722" name="Google Shape;722;p11"/>
          <p:cNvSpPr txBox="1"/>
          <p:nvPr/>
        </p:nvSpPr>
        <p:spPr>
          <a:xfrm>
            <a:off x="533400" y="5029200"/>
            <a:ext cx="36576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A:  </a:t>
            </a:r>
            <a:r>
              <a:rPr b="1" lang="en-US" sz="2400">
                <a:solidFill>
                  <a:srgbClr val="FFCC00"/>
                </a:solidFill>
              </a:rPr>
              <a:t>faster</a:t>
            </a:r>
            <a:endParaRPr/>
          </a:p>
        </p:txBody>
      </p:sp>
      <p:sp>
        <p:nvSpPr>
          <p:cNvPr id="723" name="Google Shape;723;p11"/>
          <p:cNvSpPr txBox="1"/>
          <p:nvPr/>
        </p:nvSpPr>
        <p:spPr>
          <a:xfrm>
            <a:off x="533400" y="6096000"/>
            <a:ext cx="32385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C:  </a:t>
            </a:r>
            <a:r>
              <a:rPr b="1" lang="en-US" sz="2400">
                <a:solidFill>
                  <a:srgbClr val="FFCC00"/>
                </a:solidFill>
              </a:rPr>
              <a:t>fastest</a:t>
            </a:r>
            <a:endParaRPr/>
          </a:p>
        </p:txBody>
      </p:sp>
      <p:sp>
        <p:nvSpPr>
          <p:cNvPr id="724" name="Google Shape;724;p11"/>
          <p:cNvSpPr txBox="1"/>
          <p:nvPr/>
        </p:nvSpPr>
        <p:spPr>
          <a:xfrm>
            <a:off x="4953000" y="5029200"/>
            <a:ext cx="28956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B:  </a:t>
            </a:r>
            <a:r>
              <a:rPr b="1" lang="en-US" sz="2400">
                <a:solidFill>
                  <a:srgbClr val="FFCC00"/>
                </a:solidFill>
              </a:rPr>
              <a:t>slower</a:t>
            </a:r>
            <a:endParaRPr/>
          </a:p>
        </p:txBody>
      </p:sp>
      <p:sp>
        <p:nvSpPr>
          <p:cNvPr id="725" name="Google Shape;725;p11"/>
          <p:cNvSpPr txBox="1"/>
          <p:nvPr/>
        </p:nvSpPr>
        <p:spPr>
          <a:xfrm>
            <a:off x="4953000" y="6096000"/>
            <a:ext cx="29718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D:  </a:t>
            </a:r>
            <a:r>
              <a:rPr b="1" lang="en-US" sz="2400">
                <a:solidFill>
                  <a:srgbClr val="FFCC00"/>
                </a:solidFill>
              </a:rPr>
              <a:t>slowest</a:t>
            </a:r>
            <a:endParaRPr/>
          </a:p>
        </p:txBody>
      </p:sp>
      <p:sp>
        <p:nvSpPr>
          <p:cNvPr id="726" name="Google Shape;726;p11"/>
          <p:cNvSpPr/>
          <p:nvPr/>
        </p:nvSpPr>
        <p:spPr>
          <a:xfrm>
            <a:off x="152400" y="3962400"/>
            <a:ext cx="1295400" cy="685800"/>
          </a:xfrm>
          <a:prstGeom prst="ellipse">
            <a:avLst/>
          </a:prstGeom>
          <a:noFill/>
          <a:ln cap="flat" cmpd="sng" w="57150">
            <a:solidFill>
              <a:srgbClr val="3399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27" name="Google Shape;727;p11"/>
          <p:cNvSpPr/>
          <p:nvPr/>
        </p:nvSpPr>
        <p:spPr>
          <a:xfrm>
            <a:off x="3048000" y="3962400"/>
            <a:ext cx="1295400" cy="685800"/>
          </a:xfrm>
          <a:prstGeom prst="ellipse">
            <a:avLst/>
          </a:prstGeom>
          <a:noFill/>
          <a:ln cap="flat" cmpd="sng" w="57150">
            <a:solidFill>
              <a:srgbClr val="3399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28" name="Google Shape;728;p11"/>
          <p:cNvSpPr/>
          <p:nvPr/>
        </p:nvSpPr>
        <p:spPr>
          <a:xfrm>
            <a:off x="1600200" y="3962400"/>
            <a:ext cx="1295400" cy="685800"/>
          </a:xfrm>
          <a:prstGeom prst="ellipse">
            <a:avLst/>
          </a:prstGeom>
          <a:noFill/>
          <a:ln cap="flat" cmpd="sng" w="57150">
            <a:solidFill>
              <a:srgbClr val="3399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29" name="Google Shape;729;p11"/>
          <p:cNvSpPr txBox="1"/>
          <p:nvPr/>
        </p:nvSpPr>
        <p:spPr>
          <a:xfrm>
            <a:off x="336550" y="4102100"/>
            <a:ext cx="1066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50:50</a:t>
            </a:r>
            <a:endParaRPr/>
          </a:p>
        </p:txBody>
      </p:sp>
      <p:sp>
        <p:nvSpPr>
          <p:cNvPr id="730" name="Google Shape;730;p11"/>
          <p:cNvSpPr txBox="1"/>
          <p:nvPr/>
        </p:nvSpPr>
        <p:spPr>
          <a:xfrm>
            <a:off x="6629400" y="0"/>
            <a:ext cx="2514600" cy="4724400"/>
          </a:xfrm>
          <a:prstGeom prst="rect">
            <a:avLst/>
          </a:prstGeom>
          <a:gradFill>
            <a:gsLst>
              <a:gs pos="0">
                <a:srgbClr val="0066CC"/>
              </a:gs>
              <a:gs pos="100000">
                <a:srgbClr val="000066"/>
              </a:gs>
            </a:gsLst>
            <a:path path="circle">
              <a:fillToRect b="50%" l="50%" r="50%" t="50%"/>
            </a:path>
            <a:tileRect/>
          </a:gradFill>
          <a:ln cap="flat" cmpd="sng" w="57150">
            <a:solidFill>
              <a:srgbClr val="3399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31" name="Google Shape;731;p11"/>
          <p:cNvSpPr txBox="1"/>
          <p:nvPr/>
        </p:nvSpPr>
        <p:spPr>
          <a:xfrm>
            <a:off x="6705600" y="-15875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15</a:t>
            </a:r>
            <a:endParaRPr/>
          </a:p>
        </p:txBody>
      </p:sp>
      <p:sp>
        <p:nvSpPr>
          <p:cNvPr id="732" name="Google Shape;732;p11"/>
          <p:cNvSpPr txBox="1"/>
          <p:nvPr/>
        </p:nvSpPr>
        <p:spPr>
          <a:xfrm>
            <a:off x="6705600" y="304800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14</a:t>
            </a:r>
            <a:endParaRPr/>
          </a:p>
        </p:txBody>
      </p:sp>
      <p:sp>
        <p:nvSpPr>
          <p:cNvPr id="733" name="Google Shape;733;p11"/>
          <p:cNvSpPr txBox="1"/>
          <p:nvPr/>
        </p:nvSpPr>
        <p:spPr>
          <a:xfrm>
            <a:off x="6705600" y="609600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13</a:t>
            </a:r>
            <a:endParaRPr/>
          </a:p>
        </p:txBody>
      </p:sp>
      <p:sp>
        <p:nvSpPr>
          <p:cNvPr id="734" name="Google Shape;734;p11"/>
          <p:cNvSpPr txBox="1"/>
          <p:nvPr/>
        </p:nvSpPr>
        <p:spPr>
          <a:xfrm>
            <a:off x="6705600" y="914400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12</a:t>
            </a:r>
            <a:endParaRPr/>
          </a:p>
        </p:txBody>
      </p:sp>
      <p:sp>
        <p:nvSpPr>
          <p:cNvPr id="735" name="Google Shape;735;p11"/>
          <p:cNvSpPr txBox="1"/>
          <p:nvPr/>
        </p:nvSpPr>
        <p:spPr>
          <a:xfrm>
            <a:off x="6705600" y="1219200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11</a:t>
            </a:r>
            <a:endParaRPr/>
          </a:p>
        </p:txBody>
      </p:sp>
      <p:sp>
        <p:nvSpPr>
          <p:cNvPr id="736" name="Google Shape;736;p11"/>
          <p:cNvSpPr txBox="1"/>
          <p:nvPr/>
        </p:nvSpPr>
        <p:spPr>
          <a:xfrm>
            <a:off x="6705600" y="1524000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10</a:t>
            </a:r>
            <a:endParaRPr/>
          </a:p>
        </p:txBody>
      </p:sp>
      <p:sp>
        <p:nvSpPr>
          <p:cNvPr id="737" name="Google Shape;737;p11"/>
          <p:cNvSpPr txBox="1"/>
          <p:nvPr/>
        </p:nvSpPr>
        <p:spPr>
          <a:xfrm>
            <a:off x="6696075" y="3135312"/>
            <a:ext cx="2413000" cy="322262"/>
          </a:xfrm>
          <a:prstGeom prst="rect">
            <a:avLst/>
          </a:prstGeom>
          <a:solidFill>
            <a:srgbClr val="FF0000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38" name="Google Shape;738;p11"/>
          <p:cNvSpPr txBox="1"/>
          <p:nvPr/>
        </p:nvSpPr>
        <p:spPr>
          <a:xfrm>
            <a:off x="6705600" y="1828800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9</a:t>
            </a:r>
            <a:endParaRPr/>
          </a:p>
        </p:txBody>
      </p:sp>
      <p:sp>
        <p:nvSpPr>
          <p:cNvPr id="739" name="Google Shape;739;p11"/>
          <p:cNvSpPr txBox="1"/>
          <p:nvPr/>
        </p:nvSpPr>
        <p:spPr>
          <a:xfrm>
            <a:off x="6705600" y="2133600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8</a:t>
            </a:r>
            <a:endParaRPr/>
          </a:p>
        </p:txBody>
      </p:sp>
      <p:sp>
        <p:nvSpPr>
          <p:cNvPr id="740" name="Google Shape;740;p11"/>
          <p:cNvSpPr txBox="1"/>
          <p:nvPr/>
        </p:nvSpPr>
        <p:spPr>
          <a:xfrm>
            <a:off x="6705600" y="2438400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7</a:t>
            </a:r>
            <a:endParaRPr/>
          </a:p>
        </p:txBody>
      </p:sp>
      <p:sp>
        <p:nvSpPr>
          <p:cNvPr id="741" name="Google Shape;741;p11"/>
          <p:cNvSpPr txBox="1"/>
          <p:nvPr/>
        </p:nvSpPr>
        <p:spPr>
          <a:xfrm>
            <a:off x="6705600" y="2743200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6</a:t>
            </a:r>
            <a:endParaRPr/>
          </a:p>
        </p:txBody>
      </p:sp>
      <p:sp>
        <p:nvSpPr>
          <p:cNvPr id="742" name="Google Shape;742;p11"/>
          <p:cNvSpPr txBox="1"/>
          <p:nvPr/>
        </p:nvSpPr>
        <p:spPr>
          <a:xfrm>
            <a:off x="6705600" y="3048000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endParaRPr/>
          </a:p>
        </p:txBody>
      </p:sp>
      <p:sp>
        <p:nvSpPr>
          <p:cNvPr id="743" name="Google Shape;743;p11"/>
          <p:cNvSpPr txBox="1"/>
          <p:nvPr/>
        </p:nvSpPr>
        <p:spPr>
          <a:xfrm>
            <a:off x="6705600" y="3352800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/>
          </a:p>
        </p:txBody>
      </p:sp>
      <p:sp>
        <p:nvSpPr>
          <p:cNvPr id="744" name="Google Shape;744;p11"/>
          <p:cNvSpPr txBox="1"/>
          <p:nvPr/>
        </p:nvSpPr>
        <p:spPr>
          <a:xfrm>
            <a:off x="6705600" y="3657600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/>
          </a:p>
        </p:txBody>
      </p:sp>
      <p:sp>
        <p:nvSpPr>
          <p:cNvPr id="745" name="Google Shape;745;p11"/>
          <p:cNvSpPr txBox="1"/>
          <p:nvPr/>
        </p:nvSpPr>
        <p:spPr>
          <a:xfrm>
            <a:off x="6705600" y="3962400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/>
          </a:p>
        </p:txBody>
      </p:sp>
      <p:sp>
        <p:nvSpPr>
          <p:cNvPr id="746" name="Google Shape;746;p11"/>
          <p:cNvSpPr txBox="1"/>
          <p:nvPr/>
        </p:nvSpPr>
        <p:spPr>
          <a:xfrm>
            <a:off x="6705600" y="4267200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/>
          </a:p>
        </p:txBody>
      </p:sp>
      <p:sp>
        <p:nvSpPr>
          <p:cNvPr id="747" name="Google Shape;747;p11"/>
          <p:cNvSpPr txBox="1"/>
          <p:nvPr/>
        </p:nvSpPr>
        <p:spPr>
          <a:xfrm>
            <a:off x="7543800" y="0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$1 Million</a:t>
            </a:r>
            <a:endParaRPr/>
          </a:p>
        </p:txBody>
      </p:sp>
      <p:sp>
        <p:nvSpPr>
          <p:cNvPr id="748" name="Google Shape;748;p11"/>
          <p:cNvSpPr txBox="1"/>
          <p:nvPr/>
        </p:nvSpPr>
        <p:spPr>
          <a:xfrm>
            <a:off x="7543800" y="320675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$500,000</a:t>
            </a:r>
            <a:endParaRPr/>
          </a:p>
        </p:txBody>
      </p:sp>
      <p:sp>
        <p:nvSpPr>
          <p:cNvPr id="749" name="Google Shape;749;p11"/>
          <p:cNvSpPr txBox="1"/>
          <p:nvPr/>
        </p:nvSpPr>
        <p:spPr>
          <a:xfrm>
            <a:off x="7543800" y="625475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$250,000</a:t>
            </a:r>
            <a:endParaRPr/>
          </a:p>
        </p:txBody>
      </p:sp>
      <p:sp>
        <p:nvSpPr>
          <p:cNvPr id="750" name="Google Shape;750;p11"/>
          <p:cNvSpPr txBox="1"/>
          <p:nvPr/>
        </p:nvSpPr>
        <p:spPr>
          <a:xfrm>
            <a:off x="7543800" y="930275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$125,000</a:t>
            </a:r>
            <a:endParaRPr/>
          </a:p>
        </p:txBody>
      </p:sp>
      <p:sp>
        <p:nvSpPr>
          <p:cNvPr id="751" name="Google Shape;751;p11"/>
          <p:cNvSpPr txBox="1"/>
          <p:nvPr/>
        </p:nvSpPr>
        <p:spPr>
          <a:xfrm>
            <a:off x="7543800" y="1235075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$64,000</a:t>
            </a:r>
            <a:endParaRPr/>
          </a:p>
        </p:txBody>
      </p:sp>
      <p:sp>
        <p:nvSpPr>
          <p:cNvPr id="752" name="Google Shape;752;p11"/>
          <p:cNvSpPr txBox="1"/>
          <p:nvPr/>
        </p:nvSpPr>
        <p:spPr>
          <a:xfrm>
            <a:off x="7543800" y="1539875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$32,000</a:t>
            </a:r>
            <a:endParaRPr/>
          </a:p>
        </p:txBody>
      </p:sp>
      <p:sp>
        <p:nvSpPr>
          <p:cNvPr id="753" name="Google Shape;753;p11"/>
          <p:cNvSpPr txBox="1"/>
          <p:nvPr/>
        </p:nvSpPr>
        <p:spPr>
          <a:xfrm>
            <a:off x="7543800" y="1844675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$16,000</a:t>
            </a:r>
            <a:endParaRPr/>
          </a:p>
        </p:txBody>
      </p:sp>
      <p:sp>
        <p:nvSpPr>
          <p:cNvPr id="754" name="Google Shape;754;p11"/>
          <p:cNvSpPr txBox="1"/>
          <p:nvPr/>
        </p:nvSpPr>
        <p:spPr>
          <a:xfrm>
            <a:off x="7543800" y="2149475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$8,000</a:t>
            </a:r>
            <a:endParaRPr/>
          </a:p>
        </p:txBody>
      </p:sp>
      <p:sp>
        <p:nvSpPr>
          <p:cNvPr id="755" name="Google Shape;755;p11"/>
          <p:cNvSpPr txBox="1"/>
          <p:nvPr/>
        </p:nvSpPr>
        <p:spPr>
          <a:xfrm>
            <a:off x="7543800" y="2454275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$4,000</a:t>
            </a:r>
            <a:endParaRPr/>
          </a:p>
        </p:txBody>
      </p:sp>
      <p:sp>
        <p:nvSpPr>
          <p:cNvPr id="756" name="Google Shape;756;p11"/>
          <p:cNvSpPr txBox="1"/>
          <p:nvPr/>
        </p:nvSpPr>
        <p:spPr>
          <a:xfrm>
            <a:off x="7543800" y="2759075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$2,000</a:t>
            </a:r>
            <a:endParaRPr/>
          </a:p>
        </p:txBody>
      </p:sp>
      <p:sp>
        <p:nvSpPr>
          <p:cNvPr id="757" name="Google Shape;757;p11"/>
          <p:cNvSpPr txBox="1"/>
          <p:nvPr/>
        </p:nvSpPr>
        <p:spPr>
          <a:xfrm>
            <a:off x="7543800" y="3063875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$1,000</a:t>
            </a:r>
            <a:endParaRPr/>
          </a:p>
        </p:txBody>
      </p:sp>
      <p:sp>
        <p:nvSpPr>
          <p:cNvPr id="758" name="Google Shape;758;p11"/>
          <p:cNvSpPr txBox="1"/>
          <p:nvPr/>
        </p:nvSpPr>
        <p:spPr>
          <a:xfrm>
            <a:off x="7543800" y="3368675"/>
            <a:ext cx="1000125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$500</a:t>
            </a:r>
            <a:endParaRPr/>
          </a:p>
        </p:txBody>
      </p:sp>
      <p:sp>
        <p:nvSpPr>
          <p:cNvPr id="759" name="Google Shape;759;p11"/>
          <p:cNvSpPr txBox="1"/>
          <p:nvPr/>
        </p:nvSpPr>
        <p:spPr>
          <a:xfrm>
            <a:off x="7543800" y="3673475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$300</a:t>
            </a:r>
            <a:endParaRPr/>
          </a:p>
        </p:txBody>
      </p:sp>
      <p:sp>
        <p:nvSpPr>
          <p:cNvPr id="760" name="Google Shape;760;p11"/>
          <p:cNvSpPr txBox="1"/>
          <p:nvPr/>
        </p:nvSpPr>
        <p:spPr>
          <a:xfrm>
            <a:off x="7543800" y="3978275"/>
            <a:ext cx="13335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$200</a:t>
            </a:r>
            <a:endParaRPr/>
          </a:p>
        </p:txBody>
      </p:sp>
      <p:sp>
        <p:nvSpPr>
          <p:cNvPr id="761" name="Google Shape;761;p11"/>
          <p:cNvSpPr txBox="1"/>
          <p:nvPr/>
        </p:nvSpPr>
        <p:spPr>
          <a:xfrm>
            <a:off x="7543800" y="4283075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$100</a:t>
            </a:r>
            <a:endParaRPr/>
          </a:p>
        </p:txBody>
      </p:sp>
      <p:sp>
        <p:nvSpPr>
          <p:cNvPr id="762" name="Google Shape;762;p11"/>
          <p:cNvSpPr/>
          <p:nvPr/>
        </p:nvSpPr>
        <p:spPr>
          <a:xfrm>
            <a:off x="7239000" y="44196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63" name="Google Shape;763;p11"/>
          <p:cNvSpPr/>
          <p:nvPr/>
        </p:nvSpPr>
        <p:spPr>
          <a:xfrm>
            <a:off x="7239000" y="41148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64" name="Google Shape;764;p11"/>
          <p:cNvSpPr/>
          <p:nvPr/>
        </p:nvSpPr>
        <p:spPr>
          <a:xfrm>
            <a:off x="7239000" y="38100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65" name="Google Shape;765;p11"/>
          <p:cNvSpPr/>
          <p:nvPr/>
        </p:nvSpPr>
        <p:spPr>
          <a:xfrm>
            <a:off x="7239000" y="35052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66" name="Google Shape;766;p11"/>
          <p:cNvSpPr/>
          <p:nvPr/>
        </p:nvSpPr>
        <p:spPr>
          <a:xfrm>
            <a:off x="7239000" y="3200400"/>
            <a:ext cx="152400" cy="152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67" name="Google Shape;767;p11"/>
          <p:cNvSpPr/>
          <p:nvPr/>
        </p:nvSpPr>
        <p:spPr>
          <a:xfrm>
            <a:off x="7239000" y="28956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68" name="Google Shape;768;p11"/>
          <p:cNvSpPr/>
          <p:nvPr/>
        </p:nvSpPr>
        <p:spPr>
          <a:xfrm>
            <a:off x="7239000" y="25908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69" name="Google Shape;769;p11"/>
          <p:cNvSpPr/>
          <p:nvPr/>
        </p:nvSpPr>
        <p:spPr>
          <a:xfrm>
            <a:off x="7239000" y="22860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70" name="Google Shape;770;p11"/>
          <p:cNvSpPr/>
          <p:nvPr/>
        </p:nvSpPr>
        <p:spPr>
          <a:xfrm>
            <a:off x="7239000" y="19812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71" name="Google Shape;771;p11"/>
          <p:cNvSpPr/>
          <p:nvPr/>
        </p:nvSpPr>
        <p:spPr>
          <a:xfrm>
            <a:off x="7239000" y="1676400"/>
            <a:ext cx="152400" cy="152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72" name="Google Shape;772;p11"/>
          <p:cNvSpPr/>
          <p:nvPr/>
        </p:nvSpPr>
        <p:spPr>
          <a:xfrm>
            <a:off x="7239000" y="13716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73" name="Google Shape;773;p11"/>
          <p:cNvSpPr/>
          <p:nvPr/>
        </p:nvSpPr>
        <p:spPr>
          <a:xfrm>
            <a:off x="7239000" y="10668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74" name="Google Shape;774;p11"/>
          <p:cNvSpPr/>
          <p:nvPr/>
        </p:nvSpPr>
        <p:spPr>
          <a:xfrm>
            <a:off x="7239000" y="7620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75" name="Google Shape;775;p11"/>
          <p:cNvSpPr/>
          <p:nvPr/>
        </p:nvSpPr>
        <p:spPr>
          <a:xfrm>
            <a:off x="7239000" y="4572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76" name="Google Shape;776;p11"/>
          <p:cNvSpPr/>
          <p:nvPr/>
        </p:nvSpPr>
        <p:spPr>
          <a:xfrm>
            <a:off x="7239000" y="152400"/>
            <a:ext cx="152400" cy="152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777" name="Google Shape;777;p1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flipH="1" rot="10800000">
            <a:off x="1949450" y="3994150"/>
            <a:ext cx="514350" cy="606425"/>
          </a:xfrm>
          <a:prstGeom prst="rect">
            <a:avLst/>
          </a:prstGeom>
          <a:noFill/>
          <a:ln>
            <a:noFill/>
          </a:ln>
        </p:spPr>
      </p:pic>
      <p:sp>
        <p:nvSpPr>
          <p:cNvPr id="778" name="Google Shape;778;p11"/>
          <p:cNvSpPr/>
          <p:nvPr/>
        </p:nvSpPr>
        <p:spPr>
          <a:xfrm rot="5400000">
            <a:off x="3222625" y="4229100"/>
            <a:ext cx="304800" cy="304800"/>
          </a:xfrm>
          <a:prstGeom prst="flowChartDisplay">
            <a:avLst/>
          </a:prstGeom>
          <a:noFill/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79" name="Google Shape;779;p11"/>
          <p:cNvSpPr/>
          <p:nvPr/>
        </p:nvSpPr>
        <p:spPr>
          <a:xfrm>
            <a:off x="3298825" y="4076700"/>
            <a:ext cx="152400" cy="152400"/>
          </a:xfrm>
          <a:prstGeom prst="ellipse">
            <a:avLst/>
          </a:prstGeom>
          <a:noFill/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80" name="Google Shape;780;p11"/>
          <p:cNvSpPr/>
          <p:nvPr/>
        </p:nvSpPr>
        <p:spPr>
          <a:xfrm rot="5400000">
            <a:off x="3527425" y="4305300"/>
            <a:ext cx="304800" cy="304800"/>
          </a:xfrm>
          <a:prstGeom prst="flowChartDisplay">
            <a:avLst/>
          </a:prstGeom>
          <a:noFill/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81" name="Google Shape;781;p11"/>
          <p:cNvSpPr/>
          <p:nvPr/>
        </p:nvSpPr>
        <p:spPr>
          <a:xfrm>
            <a:off x="3603625" y="4152900"/>
            <a:ext cx="152400" cy="152400"/>
          </a:xfrm>
          <a:prstGeom prst="ellipse">
            <a:avLst/>
          </a:prstGeom>
          <a:noFill/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82" name="Google Shape;782;p11"/>
          <p:cNvSpPr/>
          <p:nvPr/>
        </p:nvSpPr>
        <p:spPr>
          <a:xfrm rot="5400000">
            <a:off x="3832225" y="4229100"/>
            <a:ext cx="304800" cy="304800"/>
          </a:xfrm>
          <a:prstGeom prst="flowChartDisplay">
            <a:avLst/>
          </a:prstGeom>
          <a:noFill/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83" name="Google Shape;783;p11"/>
          <p:cNvSpPr/>
          <p:nvPr/>
        </p:nvSpPr>
        <p:spPr>
          <a:xfrm>
            <a:off x="3908425" y="4076700"/>
            <a:ext cx="152400" cy="152400"/>
          </a:xfrm>
          <a:prstGeom prst="ellipse">
            <a:avLst/>
          </a:prstGeom>
          <a:noFill/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784" name="Google Shape;784;p1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839200" y="6553200"/>
            <a:ext cx="304800" cy="304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85" name="Google Shape;785;p1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0" y="6553200"/>
            <a:ext cx="304800" cy="304800"/>
          </a:xfrm>
          <a:prstGeom prst="rect">
            <a:avLst/>
          </a:prstGeom>
          <a:noFill/>
          <a:ln>
            <a:noFill/>
          </a:ln>
        </p:spPr>
      </p:pic>
      <p:sp>
        <p:nvSpPr>
          <p:cNvPr id="786" name="Google Shape;786;p11"/>
          <p:cNvSpPr/>
          <p:nvPr/>
        </p:nvSpPr>
        <p:spPr>
          <a:xfrm>
            <a:off x="69850" y="2767012"/>
            <a:ext cx="4267200" cy="914400"/>
          </a:xfrm>
          <a:prstGeom prst="flowChartPreparation">
            <a:avLst/>
          </a:prstGeom>
          <a:solidFill>
            <a:srgbClr val="00FF00"/>
          </a:solidFill>
          <a:ln cap="flat" cmpd="sng" w="57150">
            <a:solidFill>
              <a:srgbClr val="3399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</a:t>
            </a:r>
            <a:endParaRPr/>
          </a:p>
        </p:txBody>
      </p:sp>
      <p:sp>
        <p:nvSpPr>
          <p:cNvPr id="787" name="Google Shape;787;p11"/>
          <p:cNvSpPr txBox="1"/>
          <p:nvPr/>
        </p:nvSpPr>
        <p:spPr>
          <a:xfrm>
            <a:off x="400050" y="1200150"/>
            <a:ext cx="5954700" cy="12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Times New Roman"/>
              <a:buNone/>
            </a:pPr>
            <a:r>
              <a:rPr lang="en-US" sz="36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Intel Core i3 is a ________ processor than AMD R7</a:t>
            </a:r>
            <a:endParaRPr/>
          </a:p>
        </p:txBody>
      </p:sp>
      <p:sp>
        <p:nvSpPr>
          <p:cNvPr id="788" name="Google Shape;788;p11"/>
          <p:cNvSpPr/>
          <p:nvPr/>
        </p:nvSpPr>
        <p:spPr>
          <a:xfrm>
            <a:off x="77050" y="58875"/>
            <a:ext cx="2919900" cy="2499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" presetSubtype="0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2" name="Shape 7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3" name="Google Shape;793;p12"/>
          <p:cNvSpPr txBox="1"/>
          <p:nvPr/>
        </p:nvSpPr>
        <p:spPr>
          <a:xfrm>
            <a:off x="752475" y="361950"/>
            <a:ext cx="7851775" cy="1006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Arial"/>
              <a:buNone/>
            </a:pPr>
            <a:r>
              <a:rPr b="1" i="0" lang="en-US" sz="60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Congratulations!</a:t>
            </a:r>
            <a:endParaRPr/>
          </a:p>
        </p:txBody>
      </p:sp>
      <p:sp>
        <p:nvSpPr>
          <p:cNvPr id="794" name="Google Shape;794;p12"/>
          <p:cNvSpPr txBox="1"/>
          <p:nvPr/>
        </p:nvSpPr>
        <p:spPr>
          <a:xfrm>
            <a:off x="755650" y="2352675"/>
            <a:ext cx="7851775" cy="1098550"/>
          </a:xfrm>
          <a:prstGeom prst="rect">
            <a:avLst/>
          </a:prstGeom>
          <a:noFill/>
          <a:ln>
            <a:noFill/>
          </a:ln>
          <a:effectLst>
            <a:outerShdw blurRad="63500" dir="2700000" dist="71842">
              <a:schemeClr val="accent2"/>
            </a:outerShdw>
          </a:effectLst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6600"/>
              <a:buFont typeface="Arial"/>
              <a:buNone/>
            </a:pPr>
            <a:r>
              <a:rPr b="1" i="0" lang="en-US" sz="66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You’ve Reached</a:t>
            </a:r>
            <a:endParaRPr/>
          </a:p>
        </p:txBody>
      </p:sp>
      <p:pic>
        <p:nvPicPr>
          <p:cNvPr id="795" name="Google Shape;795;p1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839200" y="6553200"/>
            <a:ext cx="304800" cy="304800"/>
          </a:xfrm>
          <a:prstGeom prst="rect">
            <a:avLst/>
          </a:prstGeom>
          <a:noFill/>
          <a:ln>
            <a:noFill/>
          </a:ln>
        </p:spPr>
      </p:pic>
      <p:sp>
        <p:nvSpPr>
          <p:cNvPr id="796" name="Google Shape;796;p12"/>
          <p:cNvSpPr txBox="1"/>
          <p:nvPr/>
        </p:nvSpPr>
        <p:spPr>
          <a:xfrm>
            <a:off x="2346325" y="3511550"/>
            <a:ext cx="4243387" cy="1098550"/>
          </a:xfrm>
          <a:prstGeom prst="rect">
            <a:avLst/>
          </a:prstGeom>
          <a:noFill/>
          <a:ln>
            <a:noFill/>
          </a:ln>
          <a:effectLst>
            <a:outerShdw blurRad="63500" dir="2700000" dist="71842">
              <a:schemeClr val="accent2"/>
            </a:outerShdw>
          </a:effectLst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6600"/>
              <a:buFont typeface="Arial"/>
              <a:buNone/>
            </a:pPr>
            <a:r>
              <a:rPr b="1" i="0" lang="en-US" sz="66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the $1,000</a:t>
            </a:r>
            <a:endParaRPr/>
          </a:p>
        </p:txBody>
      </p:sp>
      <p:sp>
        <p:nvSpPr>
          <p:cNvPr id="797" name="Google Shape;797;p12"/>
          <p:cNvSpPr txBox="1"/>
          <p:nvPr/>
        </p:nvSpPr>
        <p:spPr>
          <a:xfrm>
            <a:off x="2389187" y="4699000"/>
            <a:ext cx="4333875" cy="1098550"/>
          </a:xfrm>
          <a:prstGeom prst="rect">
            <a:avLst/>
          </a:prstGeom>
          <a:noFill/>
          <a:ln>
            <a:noFill/>
          </a:ln>
          <a:effectLst>
            <a:outerShdw blurRad="63500" dir="2700000" dist="71842">
              <a:schemeClr val="accent2"/>
            </a:outerShdw>
          </a:effectLst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6600"/>
              <a:buFont typeface="Arial"/>
              <a:buNone/>
            </a:pPr>
            <a:r>
              <a:rPr b="1" i="0" lang="en-US" sz="66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Milestone!</a:t>
            </a:r>
            <a:endParaRPr/>
          </a:p>
        </p:txBody>
      </p:sp>
      <p:sp>
        <p:nvSpPr>
          <p:cNvPr id="798" name="Google Shape;798;p12"/>
          <p:cNvSpPr txBox="1"/>
          <p:nvPr/>
        </p:nvSpPr>
        <p:spPr>
          <a:xfrm>
            <a:off x="776287" y="387350"/>
            <a:ext cx="7851775" cy="1006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000"/>
              <a:buFont typeface="Arial"/>
              <a:buNone/>
            </a:pPr>
            <a:r>
              <a:rPr b="1" i="0" lang="en-US" sz="6000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Congratulations!</a:t>
            </a:r>
            <a:endParaRPr/>
          </a:p>
        </p:txBody>
      </p:sp>
      <p:sp>
        <p:nvSpPr>
          <p:cNvPr id="799" name="Google Shape;799;p12"/>
          <p:cNvSpPr txBox="1"/>
          <p:nvPr/>
        </p:nvSpPr>
        <p:spPr>
          <a:xfrm>
            <a:off x="842962" y="431800"/>
            <a:ext cx="7851775" cy="1006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6000"/>
              <a:buFont typeface="Arial"/>
              <a:buNone/>
            </a:pPr>
            <a:r>
              <a:rPr b="1" i="0" lang="en-US" sz="60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Congratulations!</a:t>
            </a:r>
            <a:endParaRPr/>
          </a:p>
        </p:txBody>
      </p:sp>
      <p:sp>
        <p:nvSpPr>
          <p:cNvPr id="800" name="Google Shape;800;p12"/>
          <p:cNvSpPr/>
          <p:nvPr/>
        </p:nvSpPr>
        <p:spPr>
          <a:xfrm>
            <a:off x="77050" y="58875"/>
            <a:ext cx="2919900" cy="2499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2" presetSubtype="8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7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"/>
                            </p:stCondLst>
                            <p:childTnLst>
                              <p:par>
                                <p:cTn fill="hold" nodeType="afterEffect" presetClass="entr" presetID="2" presetSubtype="8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7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"/>
                                        <p:tgtEl>
                                          <p:spTgt spid="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75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575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075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04" name="Shape 8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5" name="Google Shape;805;p13"/>
          <p:cNvSpPr txBox="1"/>
          <p:nvPr/>
        </p:nvSpPr>
        <p:spPr>
          <a:xfrm>
            <a:off x="3505200" y="1127125"/>
            <a:ext cx="2514600" cy="4724400"/>
          </a:xfrm>
          <a:prstGeom prst="rect">
            <a:avLst/>
          </a:prstGeom>
          <a:gradFill>
            <a:gsLst>
              <a:gs pos="0">
                <a:srgbClr val="0066CC"/>
              </a:gs>
              <a:gs pos="100000">
                <a:srgbClr val="000066"/>
              </a:gs>
            </a:gsLst>
            <a:path path="circle">
              <a:fillToRect b="50%" l="50%" r="50%" t="50%"/>
            </a:path>
            <a:tileRect/>
          </a:gradFill>
          <a:ln cap="flat" cmpd="sng" w="57150">
            <a:solidFill>
              <a:srgbClr val="3399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06" name="Google Shape;806;p13"/>
          <p:cNvSpPr txBox="1"/>
          <p:nvPr/>
        </p:nvSpPr>
        <p:spPr>
          <a:xfrm>
            <a:off x="3571875" y="3967162"/>
            <a:ext cx="2413000" cy="322262"/>
          </a:xfrm>
          <a:prstGeom prst="rect">
            <a:avLst/>
          </a:prstGeom>
          <a:solidFill>
            <a:srgbClr val="FF0000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07" name="Google Shape;807;p13"/>
          <p:cNvSpPr txBox="1"/>
          <p:nvPr/>
        </p:nvSpPr>
        <p:spPr>
          <a:xfrm>
            <a:off x="3581400" y="1111250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15</a:t>
            </a:r>
            <a:endParaRPr/>
          </a:p>
        </p:txBody>
      </p:sp>
      <p:sp>
        <p:nvSpPr>
          <p:cNvPr id="808" name="Google Shape;808;p13"/>
          <p:cNvSpPr txBox="1"/>
          <p:nvPr/>
        </p:nvSpPr>
        <p:spPr>
          <a:xfrm>
            <a:off x="3581400" y="1431925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14</a:t>
            </a:r>
            <a:endParaRPr/>
          </a:p>
        </p:txBody>
      </p:sp>
      <p:sp>
        <p:nvSpPr>
          <p:cNvPr id="809" name="Google Shape;809;p13"/>
          <p:cNvSpPr txBox="1"/>
          <p:nvPr/>
        </p:nvSpPr>
        <p:spPr>
          <a:xfrm>
            <a:off x="3581400" y="1736725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13</a:t>
            </a:r>
            <a:endParaRPr/>
          </a:p>
        </p:txBody>
      </p:sp>
      <p:sp>
        <p:nvSpPr>
          <p:cNvPr id="810" name="Google Shape;810;p13"/>
          <p:cNvSpPr txBox="1"/>
          <p:nvPr/>
        </p:nvSpPr>
        <p:spPr>
          <a:xfrm>
            <a:off x="3581400" y="2041525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12</a:t>
            </a:r>
            <a:endParaRPr/>
          </a:p>
        </p:txBody>
      </p:sp>
      <p:sp>
        <p:nvSpPr>
          <p:cNvPr id="811" name="Google Shape;811;p13"/>
          <p:cNvSpPr txBox="1"/>
          <p:nvPr/>
        </p:nvSpPr>
        <p:spPr>
          <a:xfrm>
            <a:off x="3581400" y="2346325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11</a:t>
            </a:r>
            <a:endParaRPr/>
          </a:p>
        </p:txBody>
      </p:sp>
      <p:sp>
        <p:nvSpPr>
          <p:cNvPr id="812" name="Google Shape;812;p13"/>
          <p:cNvSpPr txBox="1"/>
          <p:nvPr/>
        </p:nvSpPr>
        <p:spPr>
          <a:xfrm>
            <a:off x="3581400" y="2651125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10</a:t>
            </a:r>
            <a:endParaRPr/>
          </a:p>
        </p:txBody>
      </p:sp>
      <p:sp>
        <p:nvSpPr>
          <p:cNvPr id="813" name="Google Shape;813;p13"/>
          <p:cNvSpPr txBox="1"/>
          <p:nvPr/>
        </p:nvSpPr>
        <p:spPr>
          <a:xfrm>
            <a:off x="3581400" y="2955925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9</a:t>
            </a:r>
            <a:endParaRPr/>
          </a:p>
        </p:txBody>
      </p:sp>
      <p:sp>
        <p:nvSpPr>
          <p:cNvPr id="814" name="Google Shape;814;p13"/>
          <p:cNvSpPr txBox="1"/>
          <p:nvPr/>
        </p:nvSpPr>
        <p:spPr>
          <a:xfrm>
            <a:off x="3581400" y="3260725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8</a:t>
            </a:r>
            <a:endParaRPr/>
          </a:p>
        </p:txBody>
      </p:sp>
      <p:sp>
        <p:nvSpPr>
          <p:cNvPr id="815" name="Google Shape;815;p13"/>
          <p:cNvSpPr txBox="1"/>
          <p:nvPr/>
        </p:nvSpPr>
        <p:spPr>
          <a:xfrm>
            <a:off x="3581400" y="3565525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7</a:t>
            </a:r>
            <a:endParaRPr/>
          </a:p>
        </p:txBody>
      </p:sp>
      <p:sp>
        <p:nvSpPr>
          <p:cNvPr id="816" name="Google Shape;816;p13"/>
          <p:cNvSpPr txBox="1"/>
          <p:nvPr/>
        </p:nvSpPr>
        <p:spPr>
          <a:xfrm>
            <a:off x="3581400" y="3870325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6</a:t>
            </a:r>
            <a:endParaRPr/>
          </a:p>
        </p:txBody>
      </p:sp>
      <p:sp>
        <p:nvSpPr>
          <p:cNvPr id="817" name="Google Shape;817;p13"/>
          <p:cNvSpPr txBox="1"/>
          <p:nvPr/>
        </p:nvSpPr>
        <p:spPr>
          <a:xfrm>
            <a:off x="3581400" y="4175125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endParaRPr/>
          </a:p>
        </p:txBody>
      </p:sp>
      <p:sp>
        <p:nvSpPr>
          <p:cNvPr id="818" name="Google Shape;818;p13"/>
          <p:cNvSpPr txBox="1"/>
          <p:nvPr/>
        </p:nvSpPr>
        <p:spPr>
          <a:xfrm>
            <a:off x="3581400" y="4479925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/>
          </a:p>
        </p:txBody>
      </p:sp>
      <p:sp>
        <p:nvSpPr>
          <p:cNvPr id="819" name="Google Shape;819;p13"/>
          <p:cNvSpPr txBox="1"/>
          <p:nvPr/>
        </p:nvSpPr>
        <p:spPr>
          <a:xfrm>
            <a:off x="3581400" y="4784725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/>
          </a:p>
        </p:txBody>
      </p:sp>
      <p:sp>
        <p:nvSpPr>
          <p:cNvPr id="820" name="Google Shape;820;p13"/>
          <p:cNvSpPr txBox="1"/>
          <p:nvPr/>
        </p:nvSpPr>
        <p:spPr>
          <a:xfrm>
            <a:off x="3581400" y="5089525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/>
          </a:p>
        </p:txBody>
      </p:sp>
      <p:sp>
        <p:nvSpPr>
          <p:cNvPr id="821" name="Google Shape;821;p13"/>
          <p:cNvSpPr txBox="1"/>
          <p:nvPr/>
        </p:nvSpPr>
        <p:spPr>
          <a:xfrm>
            <a:off x="3581400" y="5394325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/>
          </a:p>
        </p:txBody>
      </p:sp>
      <p:sp>
        <p:nvSpPr>
          <p:cNvPr id="822" name="Google Shape;822;p13"/>
          <p:cNvSpPr txBox="1"/>
          <p:nvPr/>
        </p:nvSpPr>
        <p:spPr>
          <a:xfrm>
            <a:off x="4419600" y="1127125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$1 Million</a:t>
            </a:r>
            <a:endParaRPr/>
          </a:p>
        </p:txBody>
      </p:sp>
      <p:sp>
        <p:nvSpPr>
          <p:cNvPr id="823" name="Google Shape;823;p13"/>
          <p:cNvSpPr txBox="1"/>
          <p:nvPr/>
        </p:nvSpPr>
        <p:spPr>
          <a:xfrm>
            <a:off x="4419600" y="1447800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$500,000</a:t>
            </a:r>
            <a:endParaRPr/>
          </a:p>
        </p:txBody>
      </p:sp>
      <p:sp>
        <p:nvSpPr>
          <p:cNvPr id="824" name="Google Shape;824;p13"/>
          <p:cNvSpPr txBox="1"/>
          <p:nvPr/>
        </p:nvSpPr>
        <p:spPr>
          <a:xfrm>
            <a:off x="4419600" y="1752600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$250,000</a:t>
            </a:r>
            <a:endParaRPr/>
          </a:p>
        </p:txBody>
      </p:sp>
      <p:sp>
        <p:nvSpPr>
          <p:cNvPr id="825" name="Google Shape;825;p13"/>
          <p:cNvSpPr txBox="1"/>
          <p:nvPr/>
        </p:nvSpPr>
        <p:spPr>
          <a:xfrm>
            <a:off x="4419600" y="2057400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$125,000</a:t>
            </a:r>
            <a:endParaRPr/>
          </a:p>
        </p:txBody>
      </p:sp>
      <p:sp>
        <p:nvSpPr>
          <p:cNvPr id="826" name="Google Shape;826;p13"/>
          <p:cNvSpPr txBox="1"/>
          <p:nvPr/>
        </p:nvSpPr>
        <p:spPr>
          <a:xfrm>
            <a:off x="4419600" y="2362200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$64,000</a:t>
            </a:r>
            <a:endParaRPr/>
          </a:p>
        </p:txBody>
      </p:sp>
      <p:sp>
        <p:nvSpPr>
          <p:cNvPr id="827" name="Google Shape;827;p13"/>
          <p:cNvSpPr txBox="1"/>
          <p:nvPr/>
        </p:nvSpPr>
        <p:spPr>
          <a:xfrm>
            <a:off x="4419600" y="2667000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$32,000</a:t>
            </a:r>
            <a:endParaRPr/>
          </a:p>
        </p:txBody>
      </p:sp>
      <p:sp>
        <p:nvSpPr>
          <p:cNvPr id="828" name="Google Shape;828;p13"/>
          <p:cNvSpPr txBox="1"/>
          <p:nvPr/>
        </p:nvSpPr>
        <p:spPr>
          <a:xfrm>
            <a:off x="4419600" y="2971800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$16,000</a:t>
            </a:r>
            <a:endParaRPr/>
          </a:p>
        </p:txBody>
      </p:sp>
      <p:sp>
        <p:nvSpPr>
          <p:cNvPr id="829" name="Google Shape;829;p13"/>
          <p:cNvSpPr txBox="1"/>
          <p:nvPr/>
        </p:nvSpPr>
        <p:spPr>
          <a:xfrm>
            <a:off x="4419600" y="3276600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$8,000</a:t>
            </a:r>
            <a:endParaRPr/>
          </a:p>
        </p:txBody>
      </p:sp>
      <p:sp>
        <p:nvSpPr>
          <p:cNvPr id="830" name="Google Shape;830;p13"/>
          <p:cNvSpPr txBox="1"/>
          <p:nvPr/>
        </p:nvSpPr>
        <p:spPr>
          <a:xfrm>
            <a:off x="4419600" y="3581400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$4,000</a:t>
            </a:r>
            <a:endParaRPr/>
          </a:p>
        </p:txBody>
      </p:sp>
      <p:sp>
        <p:nvSpPr>
          <p:cNvPr id="831" name="Google Shape;831;p13"/>
          <p:cNvSpPr txBox="1"/>
          <p:nvPr/>
        </p:nvSpPr>
        <p:spPr>
          <a:xfrm>
            <a:off x="4419600" y="3886200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$2,000</a:t>
            </a:r>
            <a:endParaRPr/>
          </a:p>
        </p:txBody>
      </p:sp>
      <p:sp>
        <p:nvSpPr>
          <p:cNvPr id="832" name="Google Shape;832;p13"/>
          <p:cNvSpPr txBox="1"/>
          <p:nvPr/>
        </p:nvSpPr>
        <p:spPr>
          <a:xfrm>
            <a:off x="4419600" y="4191000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$1,000</a:t>
            </a:r>
            <a:endParaRPr/>
          </a:p>
        </p:txBody>
      </p:sp>
      <p:sp>
        <p:nvSpPr>
          <p:cNvPr id="833" name="Google Shape;833;p13"/>
          <p:cNvSpPr txBox="1"/>
          <p:nvPr/>
        </p:nvSpPr>
        <p:spPr>
          <a:xfrm>
            <a:off x="4419600" y="4495800"/>
            <a:ext cx="1000125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$500</a:t>
            </a:r>
            <a:endParaRPr/>
          </a:p>
        </p:txBody>
      </p:sp>
      <p:sp>
        <p:nvSpPr>
          <p:cNvPr id="834" name="Google Shape;834;p13"/>
          <p:cNvSpPr txBox="1"/>
          <p:nvPr/>
        </p:nvSpPr>
        <p:spPr>
          <a:xfrm>
            <a:off x="4419600" y="4800600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$300</a:t>
            </a:r>
            <a:endParaRPr/>
          </a:p>
        </p:txBody>
      </p:sp>
      <p:sp>
        <p:nvSpPr>
          <p:cNvPr id="835" name="Google Shape;835;p13"/>
          <p:cNvSpPr txBox="1"/>
          <p:nvPr/>
        </p:nvSpPr>
        <p:spPr>
          <a:xfrm>
            <a:off x="4419600" y="5105400"/>
            <a:ext cx="13335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$200</a:t>
            </a:r>
            <a:endParaRPr/>
          </a:p>
        </p:txBody>
      </p:sp>
      <p:sp>
        <p:nvSpPr>
          <p:cNvPr id="836" name="Google Shape;836;p13"/>
          <p:cNvSpPr txBox="1"/>
          <p:nvPr/>
        </p:nvSpPr>
        <p:spPr>
          <a:xfrm>
            <a:off x="4419600" y="5410200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$100</a:t>
            </a:r>
            <a:endParaRPr/>
          </a:p>
        </p:txBody>
      </p:sp>
      <p:sp>
        <p:nvSpPr>
          <p:cNvPr id="837" name="Google Shape;837;p13"/>
          <p:cNvSpPr/>
          <p:nvPr/>
        </p:nvSpPr>
        <p:spPr>
          <a:xfrm>
            <a:off x="4114800" y="55467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38" name="Google Shape;838;p13"/>
          <p:cNvSpPr/>
          <p:nvPr/>
        </p:nvSpPr>
        <p:spPr>
          <a:xfrm>
            <a:off x="4114800" y="52419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39" name="Google Shape;839;p13"/>
          <p:cNvSpPr/>
          <p:nvPr/>
        </p:nvSpPr>
        <p:spPr>
          <a:xfrm>
            <a:off x="4114800" y="49371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40" name="Google Shape;840;p13"/>
          <p:cNvSpPr/>
          <p:nvPr/>
        </p:nvSpPr>
        <p:spPr>
          <a:xfrm>
            <a:off x="4114800" y="46323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41" name="Google Shape;841;p13"/>
          <p:cNvSpPr/>
          <p:nvPr/>
        </p:nvSpPr>
        <p:spPr>
          <a:xfrm>
            <a:off x="4114800" y="4327525"/>
            <a:ext cx="152400" cy="152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42" name="Google Shape;842;p13"/>
          <p:cNvSpPr/>
          <p:nvPr/>
        </p:nvSpPr>
        <p:spPr>
          <a:xfrm>
            <a:off x="4114800" y="40227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43" name="Google Shape;843;p13"/>
          <p:cNvSpPr/>
          <p:nvPr/>
        </p:nvSpPr>
        <p:spPr>
          <a:xfrm>
            <a:off x="4114800" y="37179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44" name="Google Shape;844;p13"/>
          <p:cNvSpPr/>
          <p:nvPr/>
        </p:nvSpPr>
        <p:spPr>
          <a:xfrm>
            <a:off x="4114800" y="34131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45" name="Google Shape;845;p13"/>
          <p:cNvSpPr/>
          <p:nvPr/>
        </p:nvSpPr>
        <p:spPr>
          <a:xfrm>
            <a:off x="4114800" y="31083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46" name="Google Shape;846;p13"/>
          <p:cNvSpPr/>
          <p:nvPr/>
        </p:nvSpPr>
        <p:spPr>
          <a:xfrm>
            <a:off x="4114800" y="2803525"/>
            <a:ext cx="152400" cy="152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47" name="Google Shape;847;p13"/>
          <p:cNvSpPr/>
          <p:nvPr/>
        </p:nvSpPr>
        <p:spPr>
          <a:xfrm>
            <a:off x="4114800" y="24987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48" name="Google Shape;848;p13"/>
          <p:cNvSpPr/>
          <p:nvPr/>
        </p:nvSpPr>
        <p:spPr>
          <a:xfrm>
            <a:off x="4114800" y="21939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49" name="Google Shape;849;p13"/>
          <p:cNvSpPr/>
          <p:nvPr/>
        </p:nvSpPr>
        <p:spPr>
          <a:xfrm>
            <a:off x="4114800" y="18891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50" name="Google Shape;850;p13"/>
          <p:cNvSpPr/>
          <p:nvPr/>
        </p:nvSpPr>
        <p:spPr>
          <a:xfrm>
            <a:off x="4114800" y="15843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51" name="Google Shape;851;p13"/>
          <p:cNvSpPr/>
          <p:nvPr/>
        </p:nvSpPr>
        <p:spPr>
          <a:xfrm>
            <a:off x="4114800" y="1279525"/>
            <a:ext cx="152400" cy="152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852" name="Google Shape;852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832850" y="6553200"/>
            <a:ext cx="304800" cy="304800"/>
          </a:xfrm>
          <a:prstGeom prst="rect">
            <a:avLst/>
          </a:prstGeom>
          <a:noFill/>
          <a:ln>
            <a:noFill/>
          </a:ln>
        </p:spPr>
      </p:pic>
      <p:sp>
        <p:nvSpPr>
          <p:cNvPr id="853" name="Google Shape;853;p13"/>
          <p:cNvSpPr/>
          <p:nvPr/>
        </p:nvSpPr>
        <p:spPr>
          <a:xfrm>
            <a:off x="77050" y="58875"/>
            <a:ext cx="2919900" cy="2499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7" name="Shape 8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8" name="Google Shape;858;p14"/>
          <p:cNvSpPr txBox="1"/>
          <p:nvPr/>
        </p:nvSpPr>
        <p:spPr>
          <a:xfrm>
            <a:off x="0" y="3733800"/>
            <a:ext cx="9144000" cy="3128962"/>
          </a:xfrm>
          <a:prstGeom prst="rect">
            <a:avLst/>
          </a:prstGeom>
          <a:gradFill>
            <a:gsLst>
              <a:gs pos="0">
                <a:srgbClr val="808080"/>
              </a:gs>
              <a:gs pos="100000">
                <a:srgbClr val="292929"/>
              </a:gs>
            </a:gsLst>
            <a:path path="circle">
              <a:fillToRect b="50%" l="50%" r="50%" t="50%"/>
            </a:path>
            <a:tileRect/>
          </a:gradFill>
          <a:ln cap="flat" cmpd="sng" w="57150">
            <a:solidFill>
              <a:srgbClr val="3399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59" name="Google Shape;859;p14"/>
          <p:cNvSpPr/>
          <p:nvPr/>
        </p:nvSpPr>
        <p:spPr>
          <a:xfrm>
            <a:off x="0" y="4789487"/>
            <a:ext cx="4267200" cy="914400"/>
          </a:xfrm>
          <a:prstGeom prst="flowChartPreparation">
            <a:avLst/>
          </a:prstGeom>
          <a:solidFill>
            <a:schemeClr val="dk1"/>
          </a:solidFill>
          <a:ln cap="flat" cmpd="sng" w="57150">
            <a:solidFill>
              <a:srgbClr val="3399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60" name="Google Shape;860;p14"/>
          <p:cNvSpPr/>
          <p:nvPr/>
        </p:nvSpPr>
        <p:spPr>
          <a:xfrm>
            <a:off x="4648200" y="4800600"/>
            <a:ext cx="4267200" cy="914400"/>
          </a:xfrm>
          <a:prstGeom prst="flowChartPreparation">
            <a:avLst/>
          </a:prstGeom>
          <a:solidFill>
            <a:schemeClr val="dk1"/>
          </a:solidFill>
          <a:ln cap="flat" cmpd="sng" w="57150">
            <a:solidFill>
              <a:srgbClr val="3399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61" name="Google Shape;861;p14"/>
          <p:cNvSpPr/>
          <p:nvPr/>
        </p:nvSpPr>
        <p:spPr>
          <a:xfrm>
            <a:off x="149225" y="5943600"/>
            <a:ext cx="4267200" cy="914400"/>
          </a:xfrm>
          <a:prstGeom prst="flowChartPreparation">
            <a:avLst/>
          </a:prstGeom>
          <a:solidFill>
            <a:schemeClr val="dk1"/>
          </a:solidFill>
          <a:ln cap="flat" cmpd="sng" w="57150">
            <a:solidFill>
              <a:srgbClr val="3399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62" name="Google Shape;862;p14"/>
          <p:cNvSpPr/>
          <p:nvPr/>
        </p:nvSpPr>
        <p:spPr>
          <a:xfrm>
            <a:off x="4648200" y="5867400"/>
            <a:ext cx="4267200" cy="914400"/>
          </a:xfrm>
          <a:prstGeom prst="flowChartPreparation">
            <a:avLst/>
          </a:prstGeom>
          <a:solidFill>
            <a:schemeClr val="dk1"/>
          </a:solidFill>
          <a:ln cap="flat" cmpd="sng" w="57150">
            <a:solidFill>
              <a:srgbClr val="3399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863" name="Google Shape;863;p14"/>
          <p:cNvCxnSpPr/>
          <p:nvPr/>
        </p:nvCxnSpPr>
        <p:spPr>
          <a:xfrm rot="10800000">
            <a:off x="28575" y="5257800"/>
            <a:ext cx="228600" cy="0"/>
          </a:xfrm>
          <a:prstGeom prst="straightConnector1">
            <a:avLst/>
          </a:prstGeom>
          <a:noFill/>
          <a:ln cap="flat" cmpd="sng" w="57150">
            <a:solidFill>
              <a:srgbClr val="3399FF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864" name="Google Shape;864;p14"/>
          <p:cNvCxnSpPr/>
          <p:nvPr/>
        </p:nvCxnSpPr>
        <p:spPr>
          <a:xfrm rot="10800000">
            <a:off x="38100" y="6324600"/>
            <a:ext cx="228600" cy="0"/>
          </a:xfrm>
          <a:prstGeom prst="straightConnector1">
            <a:avLst/>
          </a:prstGeom>
          <a:noFill/>
          <a:ln cap="flat" cmpd="sng" w="57150">
            <a:solidFill>
              <a:srgbClr val="3399FF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865" name="Google Shape;865;p14"/>
          <p:cNvCxnSpPr/>
          <p:nvPr/>
        </p:nvCxnSpPr>
        <p:spPr>
          <a:xfrm rot="10800000">
            <a:off x="4467225" y="6324600"/>
            <a:ext cx="228600" cy="0"/>
          </a:xfrm>
          <a:prstGeom prst="straightConnector1">
            <a:avLst/>
          </a:prstGeom>
          <a:noFill/>
          <a:ln cap="flat" cmpd="sng" w="57150">
            <a:solidFill>
              <a:srgbClr val="3399FF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866" name="Google Shape;866;p14"/>
          <p:cNvCxnSpPr/>
          <p:nvPr/>
        </p:nvCxnSpPr>
        <p:spPr>
          <a:xfrm rot="10800000">
            <a:off x="4448175" y="5257800"/>
            <a:ext cx="228600" cy="0"/>
          </a:xfrm>
          <a:prstGeom prst="straightConnector1">
            <a:avLst/>
          </a:prstGeom>
          <a:noFill/>
          <a:ln cap="flat" cmpd="sng" w="57150">
            <a:solidFill>
              <a:srgbClr val="3399FF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867" name="Google Shape;867;p14"/>
          <p:cNvCxnSpPr/>
          <p:nvPr/>
        </p:nvCxnSpPr>
        <p:spPr>
          <a:xfrm rot="10800000">
            <a:off x="8899525" y="5257800"/>
            <a:ext cx="228600" cy="0"/>
          </a:xfrm>
          <a:prstGeom prst="straightConnector1">
            <a:avLst/>
          </a:prstGeom>
          <a:noFill/>
          <a:ln cap="flat" cmpd="sng" w="57150">
            <a:solidFill>
              <a:srgbClr val="3399FF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868" name="Google Shape;868;p14"/>
          <p:cNvCxnSpPr/>
          <p:nvPr/>
        </p:nvCxnSpPr>
        <p:spPr>
          <a:xfrm rot="10800000">
            <a:off x="8902700" y="6324600"/>
            <a:ext cx="228600" cy="0"/>
          </a:xfrm>
          <a:prstGeom prst="straightConnector1">
            <a:avLst/>
          </a:prstGeom>
          <a:noFill/>
          <a:ln cap="flat" cmpd="sng" w="57150">
            <a:solidFill>
              <a:srgbClr val="3399FF"/>
            </a:solidFill>
            <a:prstDash val="solid"/>
            <a:miter lim="800000"/>
            <a:headEnd len="med" w="med" type="none"/>
            <a:tailEnd len="med" w="med" type="none"/>
          </a:ln>
        </p:spPr>
      </p:cxnSp>
      <p:sp>
        <p:nvSpPr>
          <p:cNvPr id="869" name="Google Shape;869;p14"/>
          <p:cNvSpPr txBox="1"/>
          <p:nvPr/>
        </p:nvSpPr>
        <p:spPr>
          <a:xfrm>
            <a:off x="533400" y="5029200"/>
            <a:ext cx="36576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A:  </a:t>
            </a:r>
            <a:r>
              <a:rPr b="1" lang="en-US" sz="2400">
                <a:solidFill>
                  <a:srgbClr val="FFCC00"/>
                </a:solidFill>
              </a:rPr>
              <a:t>as big as</a:t>
            </a:r>
            <a:endParaRPr/>
          </a:p>
        </p:txBody>
      </p:sp>
      <p:sp>
        <p:nvSpPr>
          <p:cNvPr id="870" name="Google Shape;870;p14"/>
          <p:cNvSpPr txBox="1"/>
          <p:nvPr/>
        </p:nvSpPr>
        <p:spPr>
          <a:xfrm>
            <a:off x="533400" y="6096000"/>
            <a:ext cx="30447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C:  </a:t>
            </a:r>
            <a:r>
              <a:rPr b="1" lang="en-US" sz="2400">
                <a:solidFill>
                  <a:srgbClr val="FFCC00"/>
                </a:solidFill>
              </a:rPr>
              <a:t>uglier</a:t>
            </a:r>
            <a:endParaRPr/>
          </a:p>
        </p:txBody>
      </p:sp>
      <p:sp>
        <p:nvSpPr>
          <p:cNvPr id="871" name="Google Shape;871;p14"/>
          <p:cNvSpPr txBox="1"/>
          <p:nvPr/>
        </p:nvSpPr>
        <p:spPr>
          <a:xfrm>
            <a:off x="4953000" y="5029200"/>
            <a:ext cx="28956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B:  </a:t>
            </a:r>
            <a:r>
              <a:rPr b="1" lang="en-US" sz="2400">
                <a:solidFill>
                  <a:srgbClr val="FFCC00"/>
                </a:solidFill>
              </a:rPr>
              <a:t>smaller than </a:t>
            </a:r>
            <a:endParaRPr/>
          </a:p>
        </p:txBody>
      </p:sp>
      <p:sp>
        <p:nvSpPr>
          <p:cNvPr id="872" name="Google Shape;872;p14"/>
          <p:cNvSpPr txBox="1"/>
          <p:nvPr/>
        </p:nvSpPr>
        <p:spPr>
          <a:xfrm>
            <a:off x="4953000" y="6096000"/>
            <a:ext cx="29718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D: </a:t>
            </a:r>
            <a:r>
              <a:rPr b="1" lang="en-US" sz="2400">
                <a:solidFill>
                  <a:srgbClr val="FFCC00"/>
                </a:solidFill>
              </a:rPr>
              <a:t>bigger than</a:t>
            </a:r>
            <a:endParaRPr/>
          </a:p>
        </p:txBody>
      </p:sp>
      <p:sp>
        <p:nvSpPr>
          <p:cNvPr id="873" name="Google Shape;873;p14"/>
          <p:cNvSpPr/>
          <p:nvPr/>
        </p:nvSpPr>
        <p:spPr>
          <a:xfrm>
            <a:off x="152400" y="3962400"/>
            <a:ext cx="1295400" cy="685800"/>
          </a:xfrm>
          <a:prstGeom prst="ellipse">
            <a:avLst/>
          </a:prstGeom>
          <a:noFill/>
          <a:ln cap="flat" cmpd="sng" w="57150">
            <a:solidFill>
              <a:srgbClr val="3399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74" name="Google Shape;874;p14"/>
          <p:cNvSpPr/>
          <p:nvPr/>
        </p:nvSpPr>
        <p:spPr>
          <a:xfrm>
            <a:off x="3048000" y="3962400"/>
            <a:ext cx="1295400" cy="685800"/>
          </a:xfrm>
          <a:prstGeom prst="ellipse">
            <a:avLst/>
          </a:prstGeom>
          <a:noFill/>
          <a:ln cap="flat" cmpd="sng" w="57150">
            <a:solidFill>
              <a:srgbClr val="3399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75" name="Google Shape;875;p14"/>
          <p:cNvSpPr/>
          <p:nvPr/>
        </p:nvSpPr>
        <p:spPr>
          <a:xfrm>
            <a:off x="1600200" y="3962400"/>
            <a:ext cx="1295400" cy="685800"/>
          </a:xfrm>
          <a:prstGeom prst="ellipse">
            <a:avLst/>
          </a:prstGeom>
          <a:noFill/>
          <a:ln cap="flat" cmpd="sng" w="57150">
            <a:solidFill>
              <a:srgbClr val="3399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76" name="Google Shape;876;p14"/>
          <p:cNvSpPr txBox="1"/>
          <p:nvPr/>
        </p:nvSpPr>
        <p:spPr>
          <a:xfrm>
            <a:off x="336550" y="4102100"/>
            <a:ext cx="1066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50:50</a:t>
            </a:r>
            <a:endParaRPr/>
          </a:p>
        </p:txBody>
      </p:sp>
      <p:sp>
        <p:nvSpPr>
          <p:cNvPr id="877" name="Google Shape;877;p14"/>
          <p:cNvSpPr txBox="1"/>
          <p:nvPr/>
        </p:nvSpPr>
        <p:spPr>
          <a:xfrm>
            <a:off x="6629400" y="0"/>
            <a:ext cx="2514600" cy="4724400"/>
          </a:xfrm>
          <a:prstGeom prst="rect">
            <a:avLst/>
          </a:prstGeom>
          <a:gradFill>
            <a:gsLst>
              <a:gs pos="0">
                <a:srgbClr val="0066CC"/>
              </a:gs>
              <a:gs pos="100000">
                <a:srgbClr val="000066"/>
              </a:gs>
            </a:gsLst>
            <a:path path="circle">
              <a:fillToRect b="50%" l="50%" r="50%" t="50%"/>
            </a:path>
            <a:tileRect/>
          </a:gradFill>
          <a:ln cap="flat" cmpd="sng" w="57150">
            <a:solidFill>
              <a:srgbClr val="3399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78" name="Google Shape;878;p14"/>
          <p:cNvSpPr txBox="1"/>
          <p:nvPr/>
        </p:nvSpPr>
        <p:spPr>
          <a:xfrm>
            <a:off x="6705600" y="-15875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15</a:t>
            </a:r>
            <a:endParaRPr/>
          </a:p>
        </p:txBody>
      </p:sp>
      <p:sp>
        <p:nvSpPr>
          <p:cNvPr id="879" name="Google Shape;879;p14"/>
          <p:cNvSpPr txBox="1"/>
          <p:nvPr/>
        </p:nvSpPr>
        <p:spPr>
          <a:xfrm>
            <a:off x="6705600" y="304800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14</a:t>
            </a:r>
            <a:endParaRPr/>
          </a:p>
        </p:txBody>
      </p:sp>
      <p:sp>
        <p:nvSpPr>
          <p:cNvPr id="880" name="Google Shape;880;p14"/>
          <p:cNvSpPr txBox="1"/>
          <p:nvPr/>
        </p:nvSpPr>
        <p:spPr>
          <a:xfrm>
            <a:off x="6705600" y="609600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13</a:t>
            </a:r>
            <a:endParaRPr/>
          </a:p>
        </p:txBody>
      </p:sp>
      <p:sp>
        <p:nvSpPr>
          <p:cNvPr id="881" name="Google Shape;881;p14"/>
          <p:cNvSpPr txBox="1"/>
          <p:nvPr/>
        </p:nvSpPr>
        <p:spPr>
          <a:xfrm>
            <a:off x="6705600" y="914400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12</a:t>
            </a:r>
            <a:endParaRPr/>
          </a:p>
        </p:txBody>
      </p:sp>
      <p:sp>
        <p:nvSpPr>
          <p:cNvPr id="882" name="Google Shape;882;p14"/>
          <p:cNvSpPr txBox="1"/>
          <p:nvPr/>
        </p:nvSpPr>
        <p:spPr>
          <a:xfrm>
            <a:off x="6705600" y="1219200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11</a:t>
            </a:r>
            <a:endParaRPr/>
          </a:p>
        </p:txBody>
      </p:sp>
      <p:sp>
        <p:nvSpPr>
          <p:cNvPr id="883" name="Google Shape;883;p14"/>
          <p:cNvSpPr txBox="1"/>
          <p:nvPr/>
        </p:nvSpPr>
        <p:spPr>
          <a:xfrm>
            <a:off x="6705600" y="1524000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10</a:t>
            </a:r>
            <a:endParaRPr/>
          </a:p>
        </p:txBody>
      </p:sp>
      <p:sp>
        <p:nvSpPr>
          <p:cNvPr id="884" name="Google Shape;884;p14"/>
          <p:cNvSpPr txBox="1"/>
          <p:nvPr/>
        </p:nvSpPr>
        <p:spPr>
          <a:xfrm>
            <a:off x="6696075" y="2838450"/>
            <a:ext cx="2413000" cy="322262"/>
          </a:xfrm>
          <a:prstGeom prst="rect">
            <a:avLst/>
          </a:prstGeom>
          <a:solidFill>
            <a:srgbClr val="FF0000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85" name="Google Shape;885;p14"/>
          <p:cNvSpPr txBox="1"/>
          <p:nvPr/>
        </p:nvSpPr>
        <p:spPr>
          <a:xfrm>
            <a:off x="6705600" y="1828800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9</a:t>
            </a:r>
            <a:endParaRPr/>
          </a:p>
        </p:txBody>
      </p:sp>
      <p:sp>
        <p:nvSpPr>
          <p:cNvPr id="886" name="Google Shape;886;p14"/>
          <p:cNvSpPr txBox="1"/>
          <p:nvPr/>
        </p:nvSpPr>
        <p:spPr>
          <a:xfrm>
            <a:off x="6705600" y="2133600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8</a:t>
            </a:r>
            <a:endParaRPr/>
          </a:p>
        </p:txBody>
      </p:sp>
      <p:sp>
        <p:nvSpPr>
          <p:cNvPr id="887" name="Google Shape;887;p14"/>
          <p:cNvSpPr txBox="1"/>
          <p:nvPr/>
        </p:nvSpPr>
        <p:spPr>
          <a:xfrm>
            <a:off x="6705600" y="2438400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7</a:t>
            </a:r>
            <a:endParaRPr/>
          </a:p>
        </p:txBody>
      </p:sp>
      <p:sp>
        <p:nvSpPr>
          <p:cNvPr id="888" name="Google Shape;888;p14"/>
          <p:cNvSpPr txBox="1"/>
          <p:nvPr/>
        </p:nvSpPr>
        <p:spPr>
          <a:xfrm>
            <a:off x="6705600" y="2743200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6</a:t>
            </a:r>
            <a:endParaRPr/>
          </a:p>
        </p:txBody>
      </p:sp>
      <p:sp>
        <p:nvSpPr>
          <p:cNvPr id="889" name="Google Shape;889;p14"/>
          <p:cNvSpPr txBox="1"/>
          <p:nvPr/>
        </p:nvSpPr>
        <p:spPr>
          <a:xfrm>
            <a:off x="6705600" y="3048000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endParaRPr/>
          </a:p>
        </p:txBody>
      </p:sp>
      <p:sp>
        <p:nvSpPr>
          <p:cNvPr id="890" name="Google Shape;890;p14"/>
          <p:cNvSpPr txBox="1"/>
          <p:nvPr/>
        </p:nvSpPr>
        <p:spPr>
          <a:xfrm>
            <a:off x="6705600" y="3352800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/>
          </a:p>
        </p:txBody>
      </p:sp>
      <p:sp>
        <p:nvSpPr>
          <p:cNvPr id="891" name="Google Shape;891;p14"/>
          <p:cNvSpPr txBox="1"/>
          <p:nvPr/>
        </p:nvSpPr>
        <p:spPr>
          <a:xfrm>
            <a:off x="6705600" y="3657600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/>
          </a:p>
        </p:txBody>
      </p:sp>
      <p:sp>
        <p:nvSpPr>
          <p:cNvPr id="892" name="Google Shape;892;p14"/>
          <p:cNvSpPr txBox="1"/>
          <p:nvPr/>
        </p:nvSpPr>
        <p:spPr>
          <a:xfrm>
            <a:off x="6705600" y="3962400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/>
          </a:p>
        </p:txBody>
      </p:sp>
      <p:sp>
        <p:nvSpPr>
          <p:cNvPr id="893" name="Google Shape;893;p14"/>
          <p:cNvSpPr txBox="1"/>
          <p:nvPr/>
        </p:nvSpPr>
        <p:spPr>
          <a:xfrm>
            <a:off x="6705600" y="4267200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/>
          </a:p>
        </p:txBody>
      </p:sp>
      <p:sp>
        <p:nvSpPr>
          <p:cNvPr id="894" name="Google Shape;894;p14"/>
          <p:cNvSpPr txBox="1"/>
          <p:nvPr/>
        </p:nvSpPr>
        <p:spPr>
          <a:xfrm>
            <a:off x="7543800" y="0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$1 Million</a:t>
            </a:r>
            <a:endParaRPr/>
          </a:p>
        </p:txBody>
      </p:sp>
      <p:sp>
        <p:nvSpPr>
          <p:cNvPr id="895" name="Google Shape;895;p14"/>
          <p:cNvSpPr txBox="1"/>
          <p:nvPr/>
        </p:nvSpPr>
        <p:spPr>
          <a:xfrm>
            <a:off x="7543800" y="320675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$500,000</a:t>
            </a:r>
            <a:endParaRPr/>
          </a:p>
        </p:txBody>
      </p:sp>
      <p:sp>
        <p:nvSpPr>
          <p:cNvPr id="896" name="Google Shape;896;p14"/>
          <p:cNvSpPr txBox="1"/>
          <p:nvPr/>
        </p:nvSpPr>
        <p:spPr>
          <a:xfrm>
            <a:off x="7543800" y="625475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$250,000</a:t>
            </a:r>
            <a:endParaRPr/>
          </a:p>
        </p:txBody>
      </p:sp>
      <p:sp>
        <p:nvSpPr>
          <p:cNvPr id="897" name="Google Shape;897;p14"/>
          <p:cNvSpPr txBox="1"/>
          <p:nvPr/>
        </p:nvSpPr>
        <p:spPr>
          <a:xfrm>
            <a:off x="7543800" y="930275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$125,000</a:t>
            </a:r>
            <a:endParaRPr/>
          </a:p>
        </p:txBody>
      </p:sp>
      <p:sp>
        <p:nvSpPr>
          <p:cNvPr id="898" name="Google Shape;898;p14"/>
          <p:cNvSpPr txBox="1"/>
          <p:nvPr/>
        </p:nvSpPr>
        <p:spPr>
          <a:xfrm>
            <a:off x="7543800" y="1235075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$64,000</a:t>
            </a:r>
            <a:endParaRPr/>
          </a:p>
        </p:txBody>
      </p:sp>
      <p:sp>
        <p:nvSpPr>
          <p:cNvPr id="899" name="Google Shape;899;p14"/>
          <p:cNvSpPr txBox="1"/>
          <p:nvPr/>
        </p:nvSpPr>
        <p:spPr>
          <a:xfrm>
            <a:off x="7543800" y="1539875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$32,000</a:t>
            </a:r>
            <a:endParaRPr/>
          </a:p>
        </p:txBody>
      </p:sp>
      <p:sp>
        <p:nvSpPr>
          <p:cNvPr id="900" name="Google Shape;900;p14"/>
          <p:cNvSpPr txBox="1"/>
          <p:nvPr/>
        </p:nvSpPr>
        <p:spPr>
          <a:xfrm>
            <a:off x="7543800" y="1844675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$16,000</a:t>
            </a:r>
            <a:endParaRPr/>
          </a:p>
        </p:txBody>
      </p:sp>
      <p:sp>
        <p:nvSpPr>
          <p:cNvPr id="901" name="Google Shape;901;p14"/>
          <p:cNvSpPr txBox="1"/>
          <p:nvPr/>
        </p:nvSpPr>
        <p:spPr>
          <a:xfrm>
            <a:off x="7543800" y="2149475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$8,000</a:t>
            </a:r>
            <a:endParaRPr/>
          </a:p>
        </p:txBody>
      </p:sp>
      <p:sp>
        <p:nvSpPr>
          <p:cNvPr id="902" name="Google Shape;902;p14"/>
          <p:cNvSpPr txBox="1"/>
          <p:nvPr/>
        </p:nvSpPr>
        <p:spPr>
          <a:xfrm>
            <a:off x="7543800" y="2454275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$4,000</a:t>
            </a:r>
            <a:endParaRPr/>
          </a:p>
        </p:txBody>
      </p:sp>
      <p:sp>
        <p:nvSpPr>
          <p:cNvPr id="903" name="Google Shape;903;p14"/>
          <p:cNvSpPr txBox="1"/>
          <p:nvPr/>
        </p:nvSpPr>
        <p:spPr>
          <a:xfrm>
            <a:off x="7543800" y="2759075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$2,000</a:t>
            </a:r>
            <a:endParaRPr/>
          </a:p>
        </p:txBody>
      </p:sp>
      <p:sp>
        <p:nvSpPr>
          <p:cNvPr id="904" name="Google Shape;904;p14"/>
          <p:cNvSpPr txBox="1"/>
          <p:nvPr/>
        </p:nvSpPr>
        <p:spPr>
          <a:xfrm>
            <a:off x="7543800" y="3063875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$1,000</a:t>
            </a:r>
            <a:endParaRPr/>
          </a:p>
        </p:txBody>
      </p:sp>
      <p:sp>
        <p:nvSpPr>
          <p:cNvPr id="905" name="Google Shape;905;p14"/>
          <p:cNvSpPr txBox="1"/>
          <p:nvPr/>
        </p:nvSpPr>
        <p:spPr>
          <a:xfrm>
            <a:off x="7543800" y="3368675"/>
            <a:ext cx="1000125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$500</a:t>
            </a:r>
            <a:endParaRPr/>
          </a:p>
        </p:txBody>
      </p:sp>
      <p:sp>
        <p:nvSpPr>
          <p:cNvPr id="906" name="Google Shape;906;p14"/>
          <p:cNvSpPr txBox="1"/>
          <p:nvPr/>
        </p:nvSpPr>
        <p:spPr>
          <a:xfrm>
            <a:off x="7543800" y="3673475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$300</a:t>
            </a:r>
            <a:endParaRPr/>
          </a:p>
        </p:txBody>
      </p:sp>
      <p:sp>
        <p:nvSpPr>
          <p:cNvPr id="907" name="Google Shape;907;p14"/>
          <p:cNvSpPr txBox="1"/>
          <p:nvPr/>
        </p:nvSpPr>
        <p:spPr>
          <a:xfrm>
            <a:off x="7543800" y="3978275"/>
            <a:ext cx="13335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$200</a:t>
            </a:r>
            <a:endParaRPr/>
          </a:p>
        </p:txBody>
      </p:sp>
      <p:sp>
        <p:nvSpPr>
          <p:cNvPr id="908" name="Google Shape;908;p14"/>
          <p:cNvSpPr txBox="1"/>
          <p:nvPr/>
        </p:nvSpPr>
        <p:spPr>
          <a:xfrm>
            <a:off x="7543800" y="4283075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$100</a:t>
            </a:r>
            <a:endParaRPr/>
          </a:p>
        </p:txBody>
      </p:sp>
      <p:sp>
        <p:nvSpPr>
          <p:cNvPr id="909" name="Google Shape;909;p14"/>
          <p:cNvSpPr/>
          <p:nvPr/>
        </p:nvSpPr>
        <p:spPr>
          <a:xfrm>
            <a:off x="7239000" y="44196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10" name="Google Shape;910;p14"/>
          <p:cNvSpPr/>
          <p:nvPr/>
        </p:nvSpPr>
        <p:spPr>
          <a:xfrm>
            <a:off x="7239000" y="41148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11" name="Google Shape;911;p14"/>
          <p:cNvSpPr/>
          <p:nvPr/>
        </p:nvSpPr>
        <p:spPr>
          <a:xfrm>
            <a:off x="7239000" y="38100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12" name="Google Shape;912;p14"/>
          <p:cNvSpPr/>
          <p:nvPr/>
        </p:nvSpPr>
        <p:spPr>
          <a:xfrm>
            <a:off x="7239000" y="35052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13" name="Google Shape;913;p14"/>
          <p:cNvSpPr/>
          <p:nvPr/>
        </p:nvSpPr>
        <p:spPr>
          <a:xfrm>
            <a:off x="7239000" y="3200400"/>
            <a:ext cx="152400" cy="152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14" name="Google Shape;914;p14"/>
          <p:cNvSpPr/>
          <p:nvPr/>
        </p:nvSpPr>
        <p:spPr>
          <a:xfrm>
            <a:off x="7239000" y="28956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15" name="Google Shape;915;p14"/>
          <p:cNvSpPr/>
          <p:nvPr/>
        </p:nvSpPr>
        <p:spPr>
          <a:xfrm>
            <a:off x="7239000" y="25908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16" name="Google Shape;916;p14"/>
          <p:cNvSpPr/>
          <p:nvPr/>
        </p:nvSpPr>
        <p:spPr>
          <a:xfrm>
            <a:off x="7239000" y="22860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17" name="Google Shape;917;p14"/>
          <p:cNvSpPr/>
          <p:nvPr/>
        </p:nvSpPr>
        <p:spPr>
          <a:xfrm>
            <a:off x="7239000" y="19812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18" name="Google Shape;918;p14"/>
          <p:cNvSpPr/>
          <p:nvPr/>
        </p:nvSpPr>
        <p:spPr>
          <a:xfrm>
            <a:off x="7239000" y="1676400"/>
            <a:ext cx="152400" cy="152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19" name="Google Shape;919;p14"/>
          <p:cNvSpPr/>
          <p:nvPr/>
        </p:nvSpPr>
        <p:spPr>
          <a:xfrm>
            <a:off x="7239000" y="13716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20" name="Google Shape;920;p14"/>
          <p:cNvSpPr/>
          <p:nvPr/>
        </p:nvSpPr>
        <p:spPr>
          <a:xfrm>
            <a:off x="7239000" y="10668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21" name="Google Shape;921;p14"/>
          <p:cNvSpPr/>
          <p:nvPr/>
        </p:nvSpPr>
        <p:spPr>
          <a:xfrm>
            <a:off x="7239000" y="7620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22" name="Google Shape;922;p14"/>
          <p:cNvSpPr/>
          <p:nvPr/>
        </p:nvSpPr>
        <p:spPr>
          <a:xfrm>
            <a:off x="7239000" y="4572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23" name="Google Shape;923;p14"/>
          <p:cNvSpPr/>
          <p:nvPr/>
        </p:nvSpPr>
        <p:spPr>
          <a:xfrm>
            <a:off x="7239000" y="152400"/>
            <a:ext cx="152400" cy="152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924" name="Google Shape;924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flipH="1" rot="10800000">
            <a:off x="1949450" y="3994150"/>
            <a:ext cx="514350" cy="606425"/>
          </a:xfrm>
          <a:prstGeom prst="rect">
            <a:avLst/>
          </a:prstGeom>
          <a:noFill/>
          <a:ln>
            <a:noFill/>
          </a:ln>
        </p:spPr>
      </p:pic>
      <p:sp>
        <p:nvSpPr>
          <p:cNvPr id="925" name="Google Shape;925;p14"/>
          <p:cNvSpPr/>
          <p:nvPr/>
        </p:nvSpPr>
        <p:spPr>
          <a:xfrm rot="5400000">
            <a:off x="3222625" y="4229100"/>
            <a:ext cx="304800" cy="304800"/>
          </a:xfrm>
          <a:prstGeom prst="flowChartDisplay">
            <a:avLst/>
          </a:prstGeom>
          <a:noFill/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26" name="Google Shape;926;p14"/>
          <p:cNvSpPr/>
          <p:nvPr/>
        </p:nvSpPr>
        <p:spPr>
          <a:xfrm>
            <a:off x="3298825" y="4076700"/>
            <a:ext cx="152400" cy="152400"/>
          </a:xfrm>
          <a:prstGeom prst="ellipse">
            <a:avLst/>
          </a:prstGeom>
          <a:noFill/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27" name="Google Shape;927;p14"/>
          <p:cNvSpPr/>
          <p:nvPr/>
        </p:nvSpPr>
        <p:spPr>
          <a:xfrm rot="5400000">
            <a:off x="3527425" y="4305300"/>
            <a:ext cx="304800" cy="304800"/>
          </a:xfrm>
          <a:prstGeom prst="flowChartDisplay">
            <a:avLst/>
          </a:prstGeom>
          <a:noFill/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28" name="Google Shape;928;p14"/>
          <p:cNvSpPr/>
          <p:nvPr/>
        </p:nvSpPr>
        <p:spPr>
          <a:xfrm>
            <a:off x="3603625" y="4152900"/>
            <a:ext cx="152400" cy="152400"/>
          </a:xfrm>
          <a:prstGeom prst="ellipse">
            <a:avLst/>
          </a:prstGeom>
          <a:noFill/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29" name="Google Shape;929;p14"/>
          <p:cNvSpPr/>
          <p:nvPr/>
        </p:nvSpPr>
        <p:spPr>
          <a:xfrm rot="5400000">
            <a:off x="3832225" y="4229100"/>
            <a:ext cx="304800" cy="304800"/>
          </a:xfrm>
          <a:prstGeom prst="flowChartDisplay">
            <a:avLst/>
          </a:prstGeom>
          <a:noFill/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30" name="Google Shape;930;p14"/>
          <p:cNvSpPr/>
          <p:nvPr/>
        </p:nvSpPr>
        <p:spPr>
          <a:xfrm>
            <a:off x="3908425" y="4076700"/>
            <a:ext cx="152400" cy="152400"/>
          </a:xfrm>
          <a:prstGeom prst="ellipse">
            <a:avLst/>
          </a:prstGeom>
          <a:noFill/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931" name="Google Shape;931;p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839200" y="6553200"/>
            <a:ext cx="304800" cy="304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32" name="Google Shape;932;p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0" y="6553200"/>
            <a:ext cx="304800" cy="304800"/>
          </a:xfrm>
          <a:prstGeom prst="rect">
            <a:avLst/>
          </a:prstGeom>
          <a:noFill/>
          <a:ln>
            <a:noFill/>
          </a:ln>
        </p:spPr>
      </p:pic>
      <p:sp>
        <p:nvSpPr>
          <p:cNvPr id="933" name="Google Shape;933;p14"/>
          <p:cNvSpPr/>
          <p:nvPr/>
        </p:nvSpPr>
        <p:spPr>
          <a:xfrm>
            <a:off x="69850" y="2767012"/>
            <a:ext cx="4267200" cy="914400"/>
          </a:xfrm>
          <a:prstGeom prst="flowChartPreparation">
            <a:avLst/>
          </a:prstGeom>
          <a:solidFill>
            <a:srgbClr val="00FF00"/>
          </a:solidFill>
          <a:ln cap="flat" cmpd="sng" w="57150">
            <a:solidFill>
              <a:srgbClr val="3399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</a:t>
            </a:r>
            <a:endParaRPr/>
          </a:p>
        </p:txBody>
      </p:sp>
      <p:sp>
        <p:nvSpPr>
          <p:cNvPr id="934" name="Google Shape;934;p14"/>
          <p:cNvSpPr txBox="1"/>
          <p:nvPr/>
        </p:nvSpPr>
        <p:spPr>
          <a:xfrm>
            <a:off x="646100" y="949325"/>
            <a:ext cx="5769000" cy="142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lnSpc>
                <a:spcPct val="116666"/>
              </a:lnSpc>
              <a:spcBef>
                <a:spcPts val="0"/>
              </a:spcBef>
              <a:spcAft>
                <a:spcPts val="4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4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MacBook Pro 15” is ______ MacBook Air 13”</a:t>
            </a:r>
            <a:endParaRPr sz="40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35" name="Google Shape;935;p14"/>
          <p:cNvSpPr/>
          <p:nvPr/>
        </p:nvSpPr>
        <p:spPr>
          <a:xfrm>
            <a:off x="77050" y="58875"/>
            <a:ext cx="2919900" cy="2499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" presetSubtype="0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9" name="Shape 9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0" name="Google Shape;940;p15"/>
          <p:cNvSpPr txBox="1"/>
          <p:nvPr/>
        </p:nvSpPr>
        <p:spPr>
          <a:xfrm>
            <a:off x="3505200" y="1127125"/>
            <a:ext cx="2514600" cy="4724400"/>
          </a:xfrm>
          <a:prstGeom prst="rect">
            <a:avLst/>
          </a:prstGeom>
          <a:gradFill>
            <a:gsLst>
              <a:gs pos="0">
                <a:srgbClr val="0066CC"/>
              </a:gs>
              <a:gs pos="100000">
                <a:srgbClr val="000066"/>
              </a:gs>
            </a:gsLst>
            <a:path path="circle">
              <a:fillToRect b="50%" l="50%" r="50%" t="50%"/>
            </a:path>
            <a:tileRect/>
          </a:gradFill>
          <a:ln cap="flat" cmpd="sng" w="57150">
            <a:solidFill>
              <a:srgbClr val="3399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41" name="Google Shape;941;p15"/>
          <p:cNvSpPr txBox="1"/>
          <p:nvPr/>
        </p:nvSpPr>
        <p:spPr>
          <a:xfrm>
            <a:off x="3571875" y="3652837"/>
            <a:ext cx="2413000" cy="322262"/>
          </a:xfrm>
          <a:prstGeom prst="rect">
            <a:avLst/>
          </a:prstGeom>
          <a:solidFill>
            <a:srgbClr val="FF0000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42" name="Google Shape;942;p15"/>
          <p:cNvSpPr txBox="1"/>
          <p:nvPr/>
        </p:nvSpPr>
        <p:spPr>
          <a:xfrm>
            <a:off x="3581400" y="1111250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15</a:t>
            </a:r>
            <a:endParaRPr/>
          </a:p>
        </p:txBody>
      </p:sp>
      <p:sp>
        <p:nvSpPr>
          <p:cNvPr id="943" name="Google Shape;943;p15"/>
          <p:cNvSpPr txBox="1"/>
          <p:nvPr/>
        </p:nvSpPr>
        <p:spPr>
          <a:xfrm>
            <a:off x="3581400" y="1431925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14</a:t>
            </a:r>
            <a:endParaRPr/>
          </a:p>
        </p:txBody>
      </p:sp>
      <p:sp>
        <p:nvSpPr>
          <p:cNvPr id="944" name="Google Shape;944;p15"/>
          <p:cNvSpPr txBox="1"/>
          <p:nvPr/>
        </p:nvSpPr>
        <p:spPr>
          <a:xfrm>
            <a:off x="3581400" y="1736725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13</a:t>
            </a:r>
            <a:endParaRPr/>
          </a:p>
        </p:txBody>
      </p:sp>
      <p:sp>
        <p:nvSpPr>
          <p:cNvPr id="945" name="Google Shape;945;p15"/>
          <p:cNvSpPr txBox="1"/>
          <p:nvPr/>
        </p:nvSpPr>
        <p:spPr>
          <a:xfrm>
            <a:off x="3581400" y="2041525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12</a:t>
            </a:r>
            <a:endParaRPr/>
          </a:p>
        </p:txBody>
      </p:sp>
      <p:sp>
        <p:nvSpPr>
          <p:cNvPr id="946" name="Google Shape;946;p15"/>
          <p:cNvSpPr txBox="1"/>
          <p:nvPr/>
        </p:nvSpPr>
        <p:spPr>
          <a:xfrm>
            <a:off x="3581400" y="2346325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11</a:t>
            </a:r>
            <a:endParaRPr/>
          </a:p>
        </p:txBody>
      </p:sp>
      <p:sp>
        <p:nvSpPr>
          <p:cNvPr id="947" name="Google Shape;947;p15"/>
          <p:cNvSpPr txBox="1"/>
          <p:nvPr/>
        </p:nvSpPr>
        <p:spPr>
          <a:xfrm>
            <a:off x="3581400" y="2651125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10</a:t>
            </a:r>
            <a:endParaRPr/>
          </a:p>
        </p:txBody>
      </p:sp>
      <p:sp>
        <p:nvSpPr>
          <p:cNvPr id="948" name="Google Shape;948;p15"/>
          <p:cNvSpPr txBox="1"/>
          <p:nvPr/>
        </p:nvSpPr>
        <p:spPr>
          <a:xfrm>
            <a:off x="3581400" y="2955925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9</a:t>
            </a:r>
            <a:endParaRPr/>
          </a:p>
        </p:txBody>
      </p:sp>
      <p:sp>
        <p:nvSpPr>
          <p:cNvPr id="949" name="Google Shape;949;p15"/>
          <p:cNvSpPr txBox="1"/>
          <p:nvPr/>
        </p:nvSpPr>
        <p:spPr>
          <a:xfrm>
            <a:off x="3581400" y="3260725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8</a:t>
            </a:r>
            <a:endParaRPr/>
          </a:p>
        </p:txBody>
      </p:sp>
      <p:sp>
        <p:nvSpPr>
          <p:cNvPr id="950" name="Google Shape;950;p15"/>
          <p:cNvSpPr txBox="1"/>
          <p:nvPr/>
        </p:nvSpPr>
        <p:spPr>
          <a:xfrm>
            <a:off x="3581400" y="3565525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7</a:t>
            </a:r>
            <a:endParaRPr/>
          </a:p>
        </p:txBody>
      </p:sp>
      <p:sp>
        <p:nvSpPr>
          <p:cNvPr id="951" name="Google Shape;951;p15"/>
          <p:cNvSpPr txBox="1"/>
          <p:nvPr/>
        </p:nvSpPr>
        <p:spPr>
          <a:xfrm>
            <a:off x="3581400" y="3870325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6</a:t>
            </a:r>
            <a:endParaRPr/>
          </a:p>
        </p:txBody>
      </p:sp>
      <p:sp>
        <p:nvSpPr>
          <p:cNvPr id="952" name="Google Shape;952;p15"/>
          <p:cNvSpPr txBox="1"/>
          <p:nvPr/>
        </p:nvSpPr>
        <p:spPr>
          <a:xfrm>
            <a:off x="3581400" y="4175125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endParaRPr/>
          </a:p>
        </p:txBody>
      </p:sp>
      <p:sp>
        <p:nvSpPr>
          <p:cNvPr id="953" name="Google Shape;953;p15"/>
          <p:cNvSpPr txBox="1"/>
          <p:nvPr/>
        </p:nvSpPr>
        <p:spPr>
          <a:xfrm>
            <a:off x="3581400" y="4479925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/>
          </a:p>
        </p:txBody>
      </p:sp>
      <p:sp>
        <p:nvSpPr>
          <p:cNvPr id="954" name="Google Shape;954;p15"/>
          <p:cNvSpPr txBox="1"/>
          <p:nvPr/>
        </p:nvSpPr>
        <p:spPr>
          <a:xfrm>
            <a:off x="3581400" y="4784725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/>
          </a:p>
        </p:txBody>
      </p:sp>
      <p:sp>
        <p:nvSpPr>
          <p:cNvPr id="955" name="Google Shape;955;p15"/>
          <p:cNvSpPr txBox="1"/>
          <p:nvPr/>
        </p:nvSpPr>
        <p:spPr>
          <a:xfrm>
            <a:off x="3581400" y="5089525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/>
          </a:p>
        </p:txBody>
      </p:sp>
      <p:sp>
        <p:nvSpPr>
          <p:cNvPr id="956" name="Google Shape;956;p15"/>
          <p:cNvSpPr txBox="1"/>
          <p:nvPr/>
        </p:nvSpPr>
        <p:spPr>
          <a:xfrm>
            <a:off x="3581400" y="5394325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/>
          </a:p>
        </p:txBody>
      </p:sp>
      <p:sp>
        <p:nvSpPr>
          <p:cNvPr id="957" name="Google Shape;957;p15"/>
          <p:cNvSpPr txBox="1"/>
          <p:nvPr/>
        </p:nvSpPr>
        <p:spPr>
          <a:xfrm>
            <a:off x="4419600" y="1127125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$1 Million</a:t>
            </a:r>
            <a:endParaRPr/>
          </a:p>
        </p:txBody>
      </p:sp>
      <p:sp>
        <p:nvSpPr>
          <p:cNvPr id="958" name="Google Shape;958;p15"/>
          <p:cNvSpPr txBox="1"/>
          <p:nvPr/>
        </p:nvSpPr>
        <p:spPr>
          <a:xfrm>
            <a:off x="4419600" y="1447800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$500,000</a:t>
            </a:r>
            <a:endParaRPr/>
          </a:p>
        </p:txBody>
      </p:sp>
      <p:sp>
        <p:nvSpPr>
          <p:cNvPr id="959" name="Google Shape;959;p15"/>
          <p:cNvSpPr txBox="1"/>
          <p:nvPr/>
        </p:nvSpPr>
        <p:spPr>
          <a:xfrm>
            <a:off x="4419600" y="1752600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$250,000</a:t>
            </a:r>
            <a:endParaRPr/>
          </a:p>
        </p:txBody>
      </p:sp>
      <p:sp>
        <p:nvSpPr>
          <p:cNvPr id="960" name="Google Shape;960;p15"/>
          <p:cNvSpPr txBox="1"/>
          <p:nvPr/>
        </p:nvSpPr>
        <p:spPr>
          <a:xfrm>
            <a:off x="4419600" y="2057400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$125,000</a:t>
            </a:r>
            <a:endParaRPr/>
          </a:p>
        </p:txBody>
      </p:sp>
      <p:sp>
        <p:nvSpPr>
          <p:cNvPr id="961" name="Google Shape;961;p15"/>
          <p:cNvSpPr txBox="1"/>
          <p:nvPr/>
        </p:nvSpPr>
        <p:spPr>
          <a:xfrm>
            <a:off x="4419600" y="2362200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$64,000</a:t>
            </a:r>
            <a:endParaRPr/>
          </a:p>
        </p:txBody>
      </p:sp>
      <p:sp>
        <p:nvSpPr>
          <p:cNvPr id="962" name="Google Shape;962;p15"/>
          <p:cNvSpPr txBox="1"/>
          <p:nvPr/>
        </p:nvSpPr>
        <p:spPr>
          <a:xfrm>
            <a:off x="4419600" y="2667000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$32,000</a:t>
            </a:r>
            <a:endParaRPr/>
          </a:p>
        </p:txBody>
      </p:sp>
      <p:sp>
        <p:nvSpPr>
          <p:cNvPr id="963" name="Google Shape;963;p15"/>
          <p:cNvSpPr txBox="1"/>
          <p:nvPr/>
        </p:nvSpPr>
        <p:spPr>
          <a:xfrm>
            <a:off x="4419600" y="2971800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$16,000</a:t>
            </a:r>
            <a:endParaRPr/>
          </a:p>
        </p:txBody>
      </p:sp>
      <p:sp>
        <p:nvSpPr>
          <p:cNvPr id="964" name="Google Shape;964;p15"/>
          <p:cNvSpPr txBox="1"/>
          <p:nvPr/>
        </p:nvSpPr>
        <p:spPr>
          <a:xfrm>
            <a:off x="4419600" y="3276600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$8,000</a:t>
            </a:r>
            <a:endParaRPr/>
          </a:p>
        </p:txBody>
      </p:sp>
      <p:sp>
        <p:nvSpPr>
          <p:cNvPr id="965" name="Google Shape;965;p15"/>
          <p:cNvSpPr txBox="1"/>
          <p:nvPr/>
        </p:nvSpPr>
        <p:spPr>
          <a:xfrm>
            <a:off x="4419600" y="3581400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$4,000</a:t>
            </a:r>
            <a:endParaRPr/>
          </a:p>
        </p:txBody>
      </p:sp>
      <p:sp>
        <p:nvSpPr>
          <p:cNvPr id="966" name="Google Shape;966;p15"/>
          <p:cNvSpPr txBox="1"/>
          <p:nvPr/>
        </p:nvSpPr>
        <p:spPr>
          <a:xfrm>
            <a:off x="4419600" y="3886200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$2,000</a:t>
            </a:r>
            <a:endParaRPr/>
          </a:p>
        </p:txBody>
      </p:sp>
      <p:sp>
        <p:nvSpPr>
          <p:cNvPr id="967" name="Google Shape;967;p15"/>
          <p:cNvSpPr txBox="1"/>
          <p:nvPr/>
        </p:nvSpPr>
        <p:spPr>
          <a:xfrm>
            <a:off x="4419600" y="4191000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$1,000</a:t>
            </a:r>
            <a:endParaRPr/>
          </a:p>
        </p:txBody>
      </p:sp>
      <p:sp>
        <p:nvSpPr>
          <p:cNvPr id="968" name="Google Shape;968;p15"/>
          <p:cNvSpPr txBox="1"/>
          <p:nvPr/>
        </p:nvSpPr>
        <p:spPr>
          <a:xfrm>
            <a:off x="4419600" y="4495800"/>
            <a:ext cx="1000125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$500</a:t>
            </a:r>
            <a:endParaRPr/>
          </a:p>
        </p:txBody>
      </p:sp>
      <p:sp>
        <p:nvSpPr>
          <p:cNvPr id="969" name="Google Shape;969;p15"/>
          <p:cNvSpPr txBox="1"/>
          <p:nvPr/>
        </p:nvSpPr>
        <p:spPr>
          <a:xfrm>
            <a:off x="4419600" y="4800600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$300</a:t>
            </a:r>
            <a:endParaRPr/>
          </a:p>
        </p:txBody>
      </p:sp>
      <p:sp>
        <p:nvSpPr>
          <p:cNvPr id="970" name="Google Shape;970;p15"/>
          <p:cNvSpPr txBox="1"/>
          <p:nvPr/>
        </p:nvSpPr>
        <p:spPr>
          <a:xfrm>
            <a:off x="4419600" y="5105400"/>
            <a:ext cx="13335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$200</a:t>
            </a:r>
            <a:endParaRPr/>
          </a:p>
        </p:txBody>
      </p:sp>
      <p:sp>
        <p:nvSpPr>
          <p:cNvPr id="971" name="Google Shape;971;p15"/>
          <p:cNvSpPr txBox="1"/>
          <p:nvPr/>
        </p:nvSpPr>
        <p:spPr>
          <a:xfrm>
            <a:off x="4419600" y="5410200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$100</a:t>
            </a:r>
            <a:endParaRPr/>
          </a:p>
        </p:txBody>
      </p:sp>
      <p:sp>
        <p:nvSpPr>
          <p:cNvPr id="972" name="Google Shape;972;p15"/>
          <p:cNvSpPr/>
          <p:nvPr/>
        </p:nvSpPr>
        <p:spPr>
          <a:xfrm>
            <a:off x="4114800" y="55467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73" name="Google Shape;973;p15"/>
          <p:cNvSpPr/>
          <p:nvPr/>
        </p:nvSpPr>
        <p:spPr>
          <a:xfrm>
            <a:off x="4114800" y="52419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74" name="Google Shape;974;p15"/>
          <p:cNvSpPr/>
          <p:nvPr/>
        </p:nvSpPr>
        <p:spPr>
          <a:xfrm>
            <a:off x="4114800" y="49371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75" name="Google Shape;975;p15"/>
          <p:cNvSpPr/>
          <p:nvPr/>
        </p:nvSpPr>
        <p:spPr>
          <a:xfrm>
            <a:off x="4114800" y="46323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76" name="Google Shape;976;p15"/>
          <p:cNvSpPr/>
          <p:nvPr/>
        </p:nvSpPr>
        <p:spPr>
          <a:xfrm>
            <a:off x="4114800" y="4327525"/>
            <a:ext cx="152400" cy="152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77" name="Google Shape;977;p15"/>
          <p:cNvSpPr/>
          <p:nvPr/>
        </p:nvSpPr>
        <p:spPr>
          <a:xfrm>
            <a:off x="4114800" y="40227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78" name="Google Shape;978;p15"/>
          <p:cNvSpPr/>
          <p:nvPr/>
        </p:nvSpPr>
        <p:spPr>
          <a:xfrm>
            <a:off x="4114800" y="37179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79" name="Google Shape;979;p15"/>
          <p:cNvSpPr/>
          <p:nvPr/>
        </p:nvSpPr>
        <p:spPr>
          <a:xfrm>
            <a:off x="4114800" y="34131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80" name="Google Shape;980;p15"/>
          <p:cNvSpPr/>
          <p:nvPr/>
        </p:nvSpPr>
        <p:spPr>
          <a:xfrm>
            <a:off x="4114800" y="31083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81" name="Google Shape;981;p15"/>
          <p:cNvSpPr/>
          <p:nvPr/>
        </p:nvSpPr>
        <p:spPr>
          <a:xfrm>
            <a:off x="4114800" y="2803525"/>
            <a:ext cx="152400" cy="152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82" name="Google Shape;982;p15"/>
          <p:cNvSpPr/>
          <p:nvPr/>
        </p:nvSpPr>
        <p:spPr>
          <a:xfrm>
            <a:off x="4114800" y="24987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83" name="Google Shape;983;p15"/>
          <p:cNvSpPr/>
          <p:nvPr/>
        </p:nvSpPr>
        <p:spPr>
          <a:xfrm>
            <a:off x="4114800" y="21939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84" name="Google Shape;984;p15"/>
          <p:cNvSpPr/>
          <p:nvPr/>
        </p:nvSpPr>
        <p:spPr>
          <a:xfrm>
            <a:off x="4114800" y="18891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85" name="Google Shape;985;p15"/>
          <p:cNvSpPr/>
          <p:nvPr/>
        </p:nvSpPr>
        <p:spPr>
          <a:xfrm>
            <a:off x="4114800" y="15843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86" name="Google Shape;986;p15"/>
          <p:cNvSpPr/>
          <p:nvPr/>
        </p:nvSpPr>
        <p:spPr>
          <a:xfrm>
            <a:off x="4114800" y="1279525"/>
            <a:ext cx="152400" cy="152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987" name="Google Shape;987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832850" y="6553200"/>
            <a:ext cx="304800" cy="304800"/>
          </a:xfrm>
          <a:prstGeom prst="rect">
            <a:avLst/>
          </a:prstGeom>
          <a:noFill/>
          <a:ln>
            <a:noFill/>
          </a:ln>
        </p:spPr>
      </p:pic>
      <p:sp>
        <p:nvSpPr>
          <p:cNvPr id="988" name="Google Shape;988;p15"/>
          <p:cNvSpPr/>
          <p:nvPr/>
        </p:nvSpPr>
        <p:spPr>
          <a:xfrm>
            <a:off x="77050" y="58875"/>
            <a:ext cx="2919900" cy="2499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2" name="Shape 9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" name="Google Shape;993;p16"/>
          <p:cNvSpPr txBox="1"/>
          <p:nvPr/>
        </p:nvSpPr>
        <p:spPr>
          <a:xfrm>
            <a:off x="0" y="3733800"/>
            <a:ext cx="9144000" cy="3128962"/>
          </a:xfrm>
          <a:prstGeom prst="rect">
            <a:avLst/>
          </a:prstGeom>
          <a:gradFill>
            <a:gsLst>
              <a:gs pos="0">
                <a:srgbClr val="808080"/>
              </a:gs>
              <a:gs pos="100000">
                <a:srgbClr val="292929"/>
              </a:gs>
            </a:gsLst>
            <a:path path="circle">
              <a:fillToRect b="50%" l="50%" r="50%" t="50%"/>
            </a:path>
            <a:tileRect/>
          </a:gradFill>
          <a:ln cap="flat" cmpd="sng" w="57150">
            <a:solidFill>
              <a:srgbClr val="3399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94" name="Google Shape;994;p16"/>
          <p:cNvSpPr/>
          <p:nvPr/>
        </p:nvSpPr>
        <p:spPr>
          <a:xfrm>
            <a:off x="228600" y="4800600"/>
            <a:ext cx="4267200" cy="914400"/>
          </a:xfrm>
          <a:prstGeom prst="flowChartPreparation">
            <a:avLst/>
          </a:prstGeom>
          <a:solidFill>
            <a:schemeClr val="dk1"/>
          </a:solidFill>
          <a:ln cap="flat" cmpd="sng" w="57150">
            <a:solidFill>
              <a:srgbClr val="3399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95" name="Google Shape;995;p16"/>
          <p:cNvSpPr/>
          <p:nvPr/>
        </p:nvSpPr>
        <p:spPr>
          <a:xfrm>
            <a:off x="4648200" y="4800600"/>
            <a:ext cx="4267200" cy="914400"/>
          </a:xfrm>
          <a:prstGeom prst="flowChartPreparation">
            <a:avLst/>
          </a:prstGeom>
          <a:solidFill>
            <a:schemeClr val="dk1"/>
          </a:solidFill>
          <a:ln cap="flat" cmpd="sng" w="57150">
            <a:solidFill>
              <a:srgbClr val="3399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96" name="Google Shape;996;p16"/>
          <p:cNvSpPr/>
          <p:nvPr/>
        </p:nvSpPr>
        <p:spPr>
          <a:xfrm>
            <a:off x="228600" y="5867400"/>
            <a:ext cx="4267200" cy="914400"/>
          </a:xfrm>
          <a:prstGeom prst="flowChartPreparation">
            <a:avLst/>
          </a:prstGeom>
          <a:solidFill>
            <a:schemeClr val="dk1"/>
          </a:solidFill>
          <a:ln cap="flat" cmpd="sng" w="57150">
            <a:solidFill>
              <a:srgbClr val="3399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97" name="Google Shape;997;p16"/>
          <p:cNvSpPr/>
          <p:nvPr/>
        </p:nvSpPr>
        <p:spPr>
          <a:xfrm>
            <a:off x="4648200" y="5867400"/>
            <a:ext cx="4267200" cy="914400"/>
          </a:xfrm>
          <a:prstGeom prst="flowChartPreparation">
            <a:avLst/>
          </a:prstGeom>
          <a:solidFill>
            <a:schemeClr val="dk1"/>
          </a:solidFill>
          <a:ln cap="flat" cmpd="sng" w="57150">
            <a:solidFill>
              <a:srgbClr val="3399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998" name="Google Shape;998;p16"/>
          <p:cNvCxnSpPr/>
          <p:nvPr/>
        </p:nvCxnSpPr>
        <p:spPr>
          <a:xfrm rot="10800000">
            <a:off x="28575" y="5257800"/>
            <a:ext cx="228600" cy="0"/>
          </a:xfrm>
          <a:prstGeom prst="straightConnector1">
            <a:avLst/>
          </a:prstGeom>
          <a:noFill/>
          <a:ln cap="flat" cmpd="sng" w="57150">
            <a:solidFill>
              <a:srgbClr val="3399FF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999" name="Google Shape;999;p16"/>
          <p:cNvCxnSpPr/>
          <p:nvPr/>
        </p:nvCxnSpPr>
        <p:spPr>
          <a:xfrm rot="10800000">
            <a:off x="38100" y="6324600"/>
            <a:ext cx="228600" cy="0"/>
          </a:xfrm>
          <a:prstGeom prst="straightConnector1">
            <a:avLst/>
          </a:prstGeom>
          <a:noFill/>
          <a:ln cap="flat" cmpd="sng" w="57150">
            <a:solidFill>
              <a:srgbClr val="3399FF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1000" name="Google Shape;1000;p16"/>
          <p:cNvCxnSpPr/>
          <p:nvPr/>
        </p:nvCxnSpPr>
        <p:spPr>
          <a:xfrm rot="10800000">
            <a:off x="4467225" y="6324600"/>
            <a:ext cx="228600" cy="0"/>
          </a:xfrm>
          <a:prstGeom prst="straightConnector1">
            <a:avLst/>
          </a:prstGeom>
          <a:noFill/>
          <a:ln cap="flat" cmpd="sng" w="57150">
            <a:solidFill>
              <a:srgbClr val="3399FF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1001" name="Google Shape;1001;p16"/>
          <p:cNvCxnSpPr/>
          <p:nvPr/>
        </p:nvCxnSpPr>
        <p:spPr>
          <a:xfrm rot="10800000">
            <a:off x="4448175" y="5257800"/>
            <a:ext cx="228600" cy="0"/>
          </a:xfrm>
          <a:prstGeom prst="straightConnector1">
            <a:avLst/>
          </a:prstGeom>
          <a:noFill/>
          <a:ln cap="flat" cmpd="sng" w="57150">
            <a:solidFill>
              <a:srgbClr val="3399FF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1002" name="Google Shape;1002;p16"/>
          <p:cNvCxnSpPr/>
          <p:nvPr/>
        </p:nvCxnSpPr>
        <p:spPr>
          <a:xfrm rot="10800000">
            <a:off x="8899525" y="5257800"/>
            <a:ext cx="228600" cy="0"/>
          </a:xfrm>
          <a:prstGeom prst="straightConnector1">
            <a:avLst/>
          </a:prstGeom>
          <a:noFill/>
          <a:ln cap="flat" cmpd="sng" w="57150">
            <a:solidFill>
              <a:srgbClr val="3399FF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1003" name="Google Shape;1003;p16"/>
          <p:cNvCxnSpPr/>
          <p:nvPr/>
        </p:nvCxnSpPr>
        <p:spPr>
          <a:xfrm rot="10800000">
            <a:off x="8902700" y="6324600"/>
            <a:ext cx="228600" cy="0"/>
          </a:xfrm>
          <a:prstGeom prst="straightConnector1">
            <a:avLst/>
          </a:prstGeom>
          <a:noFill/>
          <a:ln cap="flat" cmpd="sng" w="57150">
            <a:solidFill>
              <a:srgbClr val="3399FF"/>
            </a:solidFill>
            <a:prstDash val="solid"/>
            <a:miter lim="800000"/>
            <a:headEnd len="med" w="med" type="none"/>
            <a:tailEnd len="med" w="med" type="none"/>
          </a:ln>
        </p:spPr>
      </p:cxnSp>
      <p:sp>
        <p:nvSpPr>
          <p:cNvPr id="1004" name="Google Shape;1004;p16"/>
          <p:cNvSpPr txBox="1"/>
          <p:nvPr/>
        </p:nvSpPr>
        <p:spPr>
          <a:xfrm>
            <a:off x="533400" y="5029200"/>
            <a:ext cx="36576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A:  </a:t>
            </a:r>
            <a:r>
              <a:rPr b="1" lang="en-US" sz="2400">
                <a:solidFill>
                  <a:srgbClr val="FFCC00"/>
                </a:solidFill>
              </a:rPr>
              <a:t>the worst</a:t>
            </a:r>
            <a:endParaRPr/>
          </a:p>
        </p:txBody>
      </p:sp>
      <p:sp>
        <p:nvSpPr>
          <p:cNvPr id="1005" name="Google Shape;1005;p16"/>
          <p:cNvSpPr txBox="1"/>
          <p:nvPr/>
        </p:nvSpPr>
        <p:spPr>
          <a:xfrm>
            <a:off x="533400" y="6096000"/>
            <a:ext cx="22098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C:  </a:t>
            </a:r>
            <a:r>
              <a:rPr b="1" lang="en-US" sz="2400">
                <a:solidFill>
                  <a:srgbClr val="FFCC00"/>
                </a:solidFill>
              </a:rPr>
              <a:t>the better</a:t>
            </a:r>
            <a:endParaRPr/>
          </a:p>
        </p:txBody>
      </p:sp>
      <p:sp>
        <p:nvSpPr>
          <p:cNvPr id="1006" name="Google Shape;1006;p16"/>
          <p:cNvSpPr txBox="1"/>
          <p:nvPr/>
        </p:nvSpPr>
        <p:spPr>
          <a:xfrm>
            <a:off x="4953000" y="5029200"/>
            <a:ext cx="28956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B:  </a:t>
            </a:r>
            <a:r>
              <a:rPr b="1" lang="en-US" sz="2400">
                <a:solidFill>
                  <a:srgbClr val="FFCC00"/>
                </a:solidFill>
              </a:rPr>
              <a:t>the worse</a:t>
            </a:r>
            <a:endParaRPr/>
          </a:p>
        </p:txBody>
      </p:sp>
      <p:sp>
        <p:nvSpPr>
          <p:cNvPr id="1007" name="Google Shape;1007;p16"/>
          <p:cNvSpPr txBox="1"/>
          <p:nvPr/>
        </p:nvSpPr>
        <p:spPr>
          <a:xfrm>
            <a:off x="4953000" y="6096000"/>
            <a:ext cx="29718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D: </a:t>
            </a:r>
            <a:r>
              <a:rPr b="1" lang="en-US" sz="2400">
                <a:solidFill>
                  <a:srgbClr val="FFCC00"/>
                </a:solidFill>
              </a:rPr>
              <a:t>good</a:t>
            </a:r>
            <a:endParaRPr/>
          </a:p>
        </p:txBody>
      </p:sp>
      <p:sp>
        <p:nvSpPr>
          <p:cNvPr id="1008" name="Google Shape;1008;p16"/>
          <p:cNvSpPr/>
          <p:nvPr/>
        </p:nvSpPr>
        <p:spPr>
          <a:xfrm>
            <a:off x="152400" y="3962400"/>
            <a:ext cx="1295400" cy="685800"/>
          </a:xfrm>
          <a:prstGeom prst="ellipse">
            <a:avLst/>
          </a:prstGeom>
          <a:noFill/>
          <a:ln cap="flat" cmpd="sng" w="57150">
            <a:solidFill>
              <a:srgbClr val="3399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09" name="Google Shape;1009;p16"/>
          <p:cNvSpPr/>
          <p:nvPr/>
        </p:nvSpPr>
        <p:spPr>
          <a:xfrm>
            <a:off x="3048000" y="3962400"/>
            <a:ext cx="1295400" cy="685800"/>
          </a:xfrm>
          <a:prstGeom prst="ellipse">
            <a:avLst/>
          </a:prstGeom>
          <a:noFill/>
          <a:ln cap="flat" cmpd="sng" w="57150">
            <a:solidFill>
              <a:srgbClr val="3399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10" name="Google Shape;1010;p16"/>
          <p:cNvSpPr/>
          <p:nvPr/>
        </p:nvSpPr>
        <p:spPr>
          <a:xfrm>
            <a:off x="1600200" y="3962400"/>
            <a:ext cx="1295400" cy="685800"/>
          </a:xfrm>
          <a:prstGeom prst="ellipse">
            <a:avLst/>
          </a:prstGeom>
          <a:noFill/>
          <a:ln cap="flat" cmpd="sng" w="57150">
            <a:solidFill>
              <a:srgbClr val="3399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11" name="Google Shape;1011;p16"/>
          <p:cNvSpPr txBox="1"/>
          <p:nvPr/>
        </p:nvSpPr>
        <p:spPr>
          <a:xfrm>
            <a:off x="336550" y="4102100"/>
            <a:ext cx="1066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50:50</a:t>
            </a:r>
            <a:endParaRPr/>
          </a:p>
        </p:txBody>
      </p:sp>
      <p:sp>
        <p:nvSpPr>
          <p:cNvPr id="1012" name="Google Shape;1012;p16"/>
          <p:cNvSpPr txBox="1"/>
          <p:nvPr/>
        </p:nvSpPr>
        <p:spPr>
          <a:xfrm>
            <a:off x="6629400" y="0"/>
            <a:ext cx="2514600" cy="4724400"/>
          </a:xfrm>
          <a:prstGeom prst="rect">
            <a:avLst/>
          </a:prstGeom>
          <a:gradFill>
            <a:gsLst>
              <a:gs pos="0">
                <a:srgbClr val="0066CC"/>
              </a:gs>
              <a:gs pos="100000">
                <a:srgbClr val="000066"/>
              </a:gs>
            </a:gsLst>
            <a:path path="circle">
              <a:fillToRect b="50%" l="50%" r="50%" t="50%"/>
            </a:path>
            <a:tileRect/>
          </a:gradFill>
          <a:ln cap="flat" cmpd="sng" w="57150">
            <a:solidFill>
              <a:srgbClr val="3399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13" name="Google Shape;1013;p16"/>
          <p:cNvSpPr txBox="1"/>
          <p:nvPr/>
        </p:nvSpPr>
        <p:spPr>
          <a:xfrm>
            <a:off x="6705600" y="-15875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15</a:t>
            </a:r>
            <a:endParaRPr/>
          </a:p>
        </p:txBody>
      </p:sp>
      <p:sp>
        <p:nvSpPr>
          <p:cNvPr id="1014" name="Google Shape;1014;p16"/>
          <p:cNvSpPr txBox="1"/>
          <p:nvPr/>
        </p:nvSpPr>
        <p:spPr>
          <a:xfrm>
            <a:off x="6705600" y="304800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14</a:t>
            </a:r>
            <a:endParaRPr/>
          </a:p>
        </p:txBody>
      </p:sp>
      <p:sp>
        <p:nvSpPr>
          <p:cNvPr id="1015" name="Google Shape;1015;p16"/>
          <p:cNvSpPr txBox="1"/>
          <p:nvPr/>
        </p:nvSpPr>
        <p:spPr>
          <a:xfrm>
            <a:off x="6705600" y="609600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13</a:t>
            </a:r>
            <a:endParaRPr/>
          </a:p>
        </p:txBody>
      </p:sp>
      <p:sp>
        <p:nvSpPr>
          <p:cNvPr id="1016" name="Google Shape;1016;p16"/>
          <p:cNvSpPr txBox="1"/>
          <p:nvPr/>
        </p:nvSpPr>
        <p:spPr>
          <a:xfrm>
            <a:off x="6705600" y="914400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12</a:t>
            </a:r>
            <a:endParaRPr/>
          </a:p>
        </p:txBody>
      </p:sp>
      <p:sp>
        <p:nvSpPr>
          <p:cNvPr id="1017" name="Google Shape;1017;p16"/>
          <p:cNvSpPr txBox="1"/>
          <p:nvPr/>
        </p:nvSpPr>
        <p:spPr>
          <a:xfrm>
            <a:off x="6705600" y="1219200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11</a:t>
            </a:r>
            <a:endParaRPr/>
          </a:p>
        </p:txBody>
      </p:sp>
      <p:sp>
        <p:nvSpPr>
          <p:cNvPr id="1018" name="Google Shape;1018;p16"/>
          <p:cNvSpPr txBox="1"/>
          <p:nvPr/>
        </p:nvSpPr>
        <p:spPr>
          <a:xfrm>
            <a:off x="6705600" y="1524000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10</a:t>
            </a:r>
            <a:endParaRPr/>
          </a:p>
        </p:txBody>
      </p:sp>
      <p:sp>
        <p:nvSpPr>
          <p:cNvPr id="1019" name="Google Shape;1019;p16"/>
          <p:cNvSpPr txBox="1"/>
          <p:nvPr/>
        </p:nvSpPr>
        <p:spPr>
          <a:xfrm>
            <a:off x="6696075" y="2541587"/>
            <a:ext cx="2413000" cy="322262"/>
          </a:xfrm>
          <a:prstGeom prst="rect">
            <a:avLst/>
          </a:prstGeom>
          <a:solidFill>
            <a:srgbClr val="FF0000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20" name="Google Shape;1020;p16"/>
          <p:cNvSpPr txBox="1"/>
          <p:nvPr/>
        </p:nvSpPr>
        <p:spPr>
          <a:xfrm>
            <a:off x="6705600" y="1828800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9</a:t>
            </a:r>
            <a:endParaRPr/>
          </a:p>
        </p:txBody>
      </p:sp>
      <p:sp>
        <p:nvSpPr>
          <p:cNvPr id="1021" name="Google Shape;1021;p16"/>
          <p:cNvSpPr txBox="1"/>
          <p:nvPr/>
        </p:nvSpPr>
        <p:spPr>
          <a:xfrm>
            <a:off x="6705600" y="2133600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8</a:t>
            </a:r>
            <a:endParaRPr/>
          </a:p>
        </p:txBody>
      </p:sp>
      <p:sp>
        <p:nvSpPr>
          <p:cNvPr id="1022" name="Google Shape;1022;p16"/>
          <p:cNvSpPr txBox="1"/>
          <p:nvPr/>
        </p:nvSpPr>
        <p:spPr>
          <a:xfrm>
            <a:off x="6705600" y="2438400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7</a:t>
            </a:r>
            <a:endParaRPr/>
          </a:p>
        </p:txBody>
      </p:sp>
      <p:sp>
        <p:nvSpPr>
          <p:cNvPr id="1023" name="Google Shape;1023;p16"/>
          <p:cNvSpPr txBox="1"/>
          <p:nvPr/>
        </p:nvSpPr>
        <p:spPr>
          <a:xfrm>
            <a:off x="6705600" y="2743200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6</a:t>
            </a:r>
            <a:endParaRPr/>
          </a:p>
        </p:txBody>
      </p:sp>
      <p:sp>
        <p:nvSpPr>
          <p:cNvPr id="1024" name="Google Shape;1024;p16"/>
          <p:cNvSpPr txBox="1"/>
          <p:nvPr/>
        </p:nvSpPr>
        <p:spPr>
          <a:xfrm>
            <a:off x="6705600" y="3048000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endParaRPr/>
          </a:p>
        </p:txBody>
      </p:sp>
      <p:sp>
        <p:nvSpPr>
          <p:cNvPr id="1025" name="Google Shape;1025;p16"/>
          <p:cNvSpPr txBox="1"/>
          <p:nvPr/>
        </p:nvSpPr>
        <p:spPr>
          <a:xfrm>
            <a:off x="6705600" y="3352800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/>
          </a:p>
        </p:txBody>
      </p:sp>
      <p:sp>
        <p:nvSpPr>
          <p:cNvPr id="1026" name="Google Shape;1026;p16"/>
          <p:cNvSpPr txBox="1"/>
          <p:nvPr/>
        </p:nvSpPr>
        <p:spPr>
          <a:xfrm>
            <a:off x="6705600" y="3657600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/>
          </a:p>
        </p:txBody>
      </p:sp>
      <p:sp>
        <p:nvSpPr>
          <p:cNvPr id="1027" name="Google Shape;1027;p16"/>
          <p:cNvSpPr txBox="1"/>
          <p:nvPr/>
        </p:nvSpPr>
        <p:spPr>
          <a:xfrm>
            <a:off x="6705600" y="3962400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/>
          </a:p>
        </p:txBody>
      </p:sp>
      <p:sp>
        <p:nvSpPr>
          <p:cNvPr id="1028" name="Google Shape;1028;p16"/>
          <p:cNvSpPr txBox="1"/>
          <p:nvPr/>
        </p:nvSpPr>
        <p:spPr>
          <a:xfrm>
            <a:off x="6705600" y="4267200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/>
          </a:p>
        </p:txBody>
      </p:sp>
      <p:sp>
        <p:nvSpPr>
          <p:cNvPr id="1029" name="Google Shape;1029;p16"/>
          <p:cNvSpPr txBox="1"/>
          <p:nvPr/>
        </p:nvSpPr>
        <p:spPr>
          <a:xfrm>
            <a:off x="7543800" y="0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$1 Million</a:t>
            </a:r>
            <a:endParaRPr/>
          </a:p>
        </p:txBody>
      </p:sp>
      <p:sp>
        <p:nvSpPr>
          <p:cNvPr id="1030" name="Google Shape;1030;p16"/>
          <p:cNvSpPr txBox="1"/>
          <p:nvPr/>
        </p:nvSpPr>
        <p:spPr>
          <a:xfrm>
            <a:off x="7543800" y="320675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$500,000</a:t>
            </a:r>
            <a:endParaRPr/>
          </a:p>
        </p:txBody>
      </p:sp>
      <p:sp>
        <p:nvSpPr>
          <p:cNvPr id="1031" name="Google Shape;1031;p16"/>
          <p:cNvSpPr txBox="1"/>
          <p:nvPr/>
        </p:nvSpPr>
        <p:spPr>
          <a:xfrm>
            <a:off x="7543800" y="625475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$250,000</a:t>
            </a:r>
            <a:endParaRPr/>
          </a:p>
        </p:txBody>
      </p:sp>
      <p:sp>
        <p:nvSpPr>
          <p:cNvPr id="1032" name="Google Shape;1032;p16"/>
          <p:cNvSpPr txBox="1"/>
          <p:nvPr/>
        </p:nvSpPr>
        <p:spPr>
          <a:xfrm>
            <a:off x="7543800" y="930275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$125,000</a:t>
            </a:r>
            <a:endParaRPr/>
          </a:p>
        </p:txBody>
      </p:sp>
      <p:sp>
        <p:nvSpPr>
          <p:cNvPr id="1033" name="Google Shape;1033;p16"/>
          <p:cNvSpPr txBox="1"/>
          <p:nvPr/>
        </p:nvSpPr>
        <p:spPr>
          <a:xfrm>
            <a:off x="7543800" y="1235075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$64,000</a:t>
            </a:r>
            <a:endParaRPr/>
          </a:p>
        </p:txBody>
      </p:sp>
      <p:sp>
        <p:nvSpPr>
          <p:cNvPr id="1034" name="Google Shape;1034;p16"/>
          <p:cNvSpPr txBox="1"/>
          <p:nvPr/>
        </p:nvSpPr>
        <p:spPr>
          <a:xfrm>
            <a:off x="7543800" y="1539875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$32,000</a:t>
            </a:r>
            <a:endParaRPr/>
          </a:p>
        </p:txBody>
      </p:sp>
      <p:sp>
        <p:nvSpPr>
          <p:cNvPr id="1035" name="Google Shape;1035;p16"/>
          <p:cNvSpPr txBox="1"/>
          <p:nvPr/>
        </p:nvSpPr>
        <p:spPr>
          <a:xfrm>
            <a:off x="7543800" y="1844675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$16,000</a:t>
            </a:r>
            <a:endParaRPr/>
          </a:p>
        </p:txBody>
      </p:sp>
      <p:sp>
        <p:nvSpPr>
          <p:cNvPr id="1036" name="Google Shape;1036;p16"/>
          <p:cNvSpPr txBox="1"/>
          <p:nvPr/>
        </p:nvSpPr>
        <p:spPr>
          <a:xfrm>
            <a:off x="7543800" y="2149475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$8,000</a:t>
            </a:r>
            <a:endParaRPr/>
          </a:p>
        </p:txBody>
      </p:sp>
      <p:sp>
        <p:nvSpPr>
          <p:cNvPr id="1037" name="Google Shape;1037;p16"/>
          <p:cNvSpPr txBox="1"/>
          <p:nvPr/>
        </p:nvSpPr>
        <p:spPr>
          <a:xfrm>
            <a:off x="7543800" y="2454275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$4,000</a:t>
            </a:r>
            <a:endParaRPr/>
          </a:p>
        </p:txBody>
      </p:sp>
      <p:sp>
        <p:nvSpPr>
          <p:cNvPr id="1038" name="Google Shape;1038;p16"/>
          <p:cNvSpPr txBox="1"/>
          <p:nvPr/>
        </p:nvSpPr>
        <p:spPr>
          <a:xfrm>
            <a:off x="7543800" y="2759075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$2,000</a:t>
            </a:r>
            <a:endParaRPr/>
          </a:p>
        </p:txBody>
      </p:sp>
      <p:sp>
        <p:nvSpPr>
          <p:cNvPr id="1039" name="Google Shape;1039;p16"/>
          <p:cNvSpPr txBox="1"/>
          <p:nvPr/>
        </p:nvSpPr>
        <p:spPr>
          <a:xfrm>
            <a:off x="7543800" y="3063875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$1,000</a:t>
            </a:r>
            <a:endParaRPr/>
          </a:p>
        </p:txBody>
      </p:sp>
      <p:sp>
        <p:nvSpPr>
          <p:cNvPr id="1040" name="Google Shape;1040;p16"/>
          <p:cNvSpPr txBox="1"/>
          <p:nvPr/>
        </p:nvSpPr>
        <p:spPr>
          <a:xfrm>
            <a:off x="7543800" y="3368675"/>
            <a:ext cx="1000125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$500</a:t>
            </a:r>
            <a:endParaRPr/>
          </a:p>
        </p:txBody>
      </p:sp>
      <p:sp>
        <p:nvSpPr>
          <p:cNvPr id="1041" name="Google Shape;1041;p16"/>
          <p:cNvSpPr txBox="1"/>
          <p:nvPr/>
        </p:nvSpPr>
        <p:spPr>
          <a:xfrm>
            <a:off x="7543800" y="3673475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$300</a:t>
            </a:r>
            <a:endParaRPr/>
          </a:p>
        </p:txBody>
      </p:sp>
      <p:sp>
        <p:nvSpPr>
          <p:cNvPr id="1042" name="Google Shape;1042;p16"/>
          <p:cNvSpPr txBox="1"/>
          <p:nvPr/>
        </p:nvSpPr>
        <p:spPr>
          <a:xfrm>
            <a:off x="7543800" y="3978275"/>
            <a:ext cx="13335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$200</a:t>
            </a:r>
            <a:endParaRPr/>
          </a:p>
        </p:txBody>
      </p:sp>
      <p:sp>
        <p:nvSpPr>
          <p:cNvPr id="1043" name="Google Shape;1043;p16"/>
          <p:cNvSpPr txBox="1"/>
          <p:nvPr/>
        </p:nvSpPr>
        <p:spPr>
          <a:xfrm>
            <a:off x="7543800" y="4283075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$100</a:t>
            </a:r>
            <a:endParaRPr/>
          </a:p>
        </p:txBody>
      </p:sp>
      <p:sp>
        <p:nvSpPr>
          <p:cNvPr id="1044" name="Google Shape;1044;p16"/>
          <p:cNvSpPr/>
          <p:nvPr/>
        </p:nvSpPr>
        <p:spPr>
          <a:xfrm>
            <a:off x="7239000" y="44196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45" name="Google Shape;1045;p16"/>
          <p:cNvSpPr/>
          <p:nvPr/>
        </p:nvSpPr>
        <p:spPr>
          <a:xfrm>
            <a:off x="7239000" y="41148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46" name="Google Shape;1046;p16"/>
          <p:cNvSpPr/>
          <p:nvPr/>
        </p:nvSpPr>
        <p:spPr>
          <a:xfrm>
            <a:off x="7239000" y="38100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47" name="Google Shape;1047;p16"/>
          <p:cNvSpPr/>
          <p:nvPr/>
        </p:nvSpPr>
        <p:spPr>
          <a:xfrm>
            <a:off x="7239000" y="35052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48" name="Google Shape;1048;p16"/>
          <p:cNvSpPr/>
          <p:nvPr/>
        </p:nvSpPr>
        <p:spPr>
          <a:xfrm>
            <a:off x="7239000" y="3200400"/>
            <a:ext cx="152400" cy="152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49" name="Google Shape;1049;p16"/>
          <p:cNvSpPr/>
          <p:nvPr/>
        </p:nvSpPr>
        <p:spPr>
          <a:xfrm>
            <a:off x="7239000" y="28956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50" name="Google Shape;1050;p16"/>
          <p:cNvSpPr/>
          <p:nvPr/>
        </p:nvSpPr>
        <p:spPr>
          <a:xfrm>
            <a:off x="7239000" y="25908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51" name="Google Shape;1051;p16"/>
          <p:cNvSpPr/>
          <p:nvPr/>
        </p:nvSpPr>
        <p:spPr>
          <a:xfrm>
            <a:off x="7239000" y="22860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52" name="Google Shape;1052;p16"/>
          <p:cNvSpPr/>
          <p:nvPr/>
        </p:nvSpPr>
        <p:spPr>
          <a:xfrm>
            <a:off x="7239000" y="19812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53" name="Google Shape;1053;p16"/>
          <p:cNvSpPr/>
          <p:nvPr/>
        </p:nvSpPr>
        <p:spPr>
          <a:xfrm>
            <a:off x="7239000" y="1676400"/>
            <a:ext cx="152400" cy="152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54" name="Google Shape;1054;p16"/>
          <p:cNvSpPr/>
          <p:nvPr/>
        </p:nvSpPr>
        <p:spPr>
          <a:xfrm>
            <a:off x="7239000" y="13716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55" name="Google Shape;1055;p16"/>
          <p:cNvSpPr/>
          <p:nvPr/>
        </p:nvSpPr>
        <p:spPr>
          <a:xfrm>
            <a:off x="7239000" y="10668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56" name="Google Shape;1056;p16"/>
          <p:cNvSpPr/>
          <p:nvPr/>
        </p:nvSpPr>
        <p:spPr>
          <a:xfrm>
            <a:off x="7239000" y="7620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57" name="Google Shape;1057;p16"/>
          <p:cNvSpPr/>
          <p:nvPr/>
        </p:nvSpPr>
        <p:spPr>
          <a:xfrm>
            <a:off x="7239000" y="4572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58" name="Google Shape;1058;p16"/>
          <p:cNvSpPr/>
          <p:nvPr/>
        </p:nvSpPr>
        <p:spPr>
          <a:xfrm>
            <a:off x="7239000" y="152400"/>
            <a:ext cx="152400" cy="152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059" name="Google Shape;1059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flipH="1" rot="10800000">
            <a:off x="1949450" y="3994150"/>
            <a:ext cx="514350" cy="606425"/>
          </a:xfrm>
          <a:prstGeom prst="rect">
            <a:avLst/>
          </a:prstGeom>
          <a:noFill/>
          <a:ln>
            <a:noFill/>
          </a:ln>
        </p:spPr>
      </p:pic>
      <p:sp>
        <p:nvSpPr>
          <p:cNvPr id="1060" name="Google Shape;1060;p16"/>
          <p:cNvSpPr/>
          <p:nvPr/>
        </p:nvSpPr>
        <p:spPr>
          <a:xfrm rot="5400000">
            <a:off x="3222625" y="4229100"/>
            <a:ext cx="304800" cy="304800"/>
          </a:xfrm>
          <a:prstGeom prst="flowChartDisplay">
            <a:avLst/>
          </a:prstGeom>
          <a:noFill/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61" name="Google Shape;1061;p16"/>
          <p:cNvSpPr/>
          <p:nvPr/>
        </p:nvSpPr>
        <p:spPr>
          <a:xfrm>
            <a:off x="3298825" y="4076700"/>
            <a:ext cx="152400" cy="152400"/>
          </a:xfrm>
          <a:prstGeom prst="ellipse">
            <a:avLst/>
          </a:prstGeom>
          <a:noFill/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62" name="Google Shape;1062;p16"/>
          <p:cNvSpPr/>
          <p:nvPr/>
        </p:nvSpPr>
        <p:spPr>
          <a:xfrm rot="5400000">
            <a:off x="3527425" y="4305300"/>
            <a:ext cx="304800" cy="304800"/>
          </a:xfrm>
          <a:prstGeom prst="flowChartDisplay">
            <a:avLst/>
          </a:prstGeom>
          <a:noFill/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63" name="Google Shape;1063;p16"/>
          <p:cNvSpPr/>
          <p:nvPr/>
        </p:nvSpPr>
        <p:spPr>
          <a:xfrm>
            <a:off x="3603625" y="4152900"/>
            <a:ext cx="152400" cy="152400"/>
          </a:xfrm>
          <a:prstGeom prst="ellipse">
            <a:avLst/>
          </a:prstGeom>
          <a:noFill/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64" name="Google Shape;1064;p16"/>
          <p:cNvSpPr/>
          <p:nvPr/>
        </p:nvSpPr>
        <p:spPr>
          <a:xfrm rot="5400000">
            <a:off x="3832225" y="4229100"/>
            <a:ext cx="304800" cy="304800"/>
          </a:xfrm>
          <a:prstGeom prst="flowChartDisplay">
            <a:avLst/>
          </a:prstGeom>
          <a:noFill/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65" name="Google Shape;1065;p16"/>
          <p:cNvSpPr/>
          <p:nvPr/>
        </p:nvSpPr>
        <p:spPr>
          <a:xfrm>
            <a:off x="3908425" y="4076700"/>
            <a:ext cx="152400" cy="152400"/>
          </a:xfrm>
          <a:prstGeom prst="ellipse">
            <a:avLst/>
          </a:prstGeom>
          <a:noFill/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66" name="Google Shape;1066;p16"/>
          <p:cNvSpPr txBox="1"/>
          <p:nvPr/>
        </p:nvSpPr>
        <p:spPr>
          <a:xfrm>
            <a:off x="685800" y="434975"/>
            <a:ext cx="5181600" cy="12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</a:pPr>
            <a:r>
              <a:rPr b="1" i="0" lang="en-US" sz="36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This is</a:t>
            </a:r>
            <a:r>
              <a:rPr b="1" lang="en-US" sz="3600">
                <a:solidFill>
                  <a:schemeClr val="lt1"/>
                </a:solidFill>
              </a:rPr>
              <a:t> ______</a:t>
            </a:r>
            <a:r>
              <a:rPr b="1" i="0" lang="en-US" sz="36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washing machine on the market</a:t>
            </a:r>
            <a:endParaRPr/>
          </a:p>
        </p:txBody>
      </p:sp>
      <p:pic>
        <p:nvPicPr>
          <p:cNvPr id="1067" name="Google Shape;1067;p1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839200" y="6553200"/>
            <a:ext cx="304800" cy="304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8" name="Google Shape;1068;p1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0" y="6553200"/>
            <a:ext cx="304800" cy="304800"/>
          </a:xfrm>
          <a:prstGeom prst="rect">
            <a:avLst/>
          </a:prstGeom>
          <a:noFill/>
          <a:ln>
            <a:noFill/>
          </a:ln>
        </p:spPr>
      </p:pic>
      <p:sp>
        <p:nvSpPr>
          <p:cNvPr id="1069" name="Google Shape;1069;p16"/>
          <p:cNvSpPr/>
          <p:nvPr/>
        </p:nvSpPr>
        <p:spPr>
          <a:xfrm>
            <a:off x="69850" y="2767012"/>
            <a:ext cx="4267200" cy="914400"/>
          </a:xfrm>
          <a:prstGeom prst="flowChartPreparation">
            <a:avLst/>
          </a:prstGeom>
          <a:solidFill>
            <a:srgbClr val="00FF00"/>
          </a:solidFill>
          <a:ln cap="flat" cmpd="sng" w="57150">
            <a:solidFill>
              <a:srgbClr val="3399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</a:t>
            </a:r>
            <a:endParaRPr/>
          </a:p>
        </p:txBody>
      </p:sp>
      <p:sp>
        <p:nvSpPr>
          <p:cNvPr id="1070" name="Google Shape;1070;p16"/>
          <p:cNvSpPr/>
          <p:nvPr/>
        </p:nvSpPr>
        <p:spPr>
          <a:xfrm>
            <a:off x="77050" y="58875"/>
            <a:ext cx="2919900" cy="2499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1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2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3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4" name="Shape 10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" name="Google Shape;1075;p17"/>
          <p:cNvSpPr txBox="1"/>
          <p:nvPr/>
        </p:nvSpPr>
        <p:spPr>
          <a:xfrm>
            <a:off x="3505200" y="1127125"/>
            <a:ext cx="2514600" cy="4724400"/>
          </a:xfrm>
          <a:prstGeom prst="rect">
            <a:avLst/>
          </a:prstGeom>
          <a:gradFill>
            <a:gsLst>
              <a:gs pos="0">
                <a:srgbClr val="0066CC"/>
              </a:gs>
              <a:gs pos="100000">
                <a:srgbClr val="000066"/>
              </a:gs>
            </a:gsLst>
            <a:path path="circle">
              <a:fillToRect b="50%" l="50%" r="50%" t="50%"/>
            </a:path>
            <a:tileRect/>
          </a:gradFill>
          <a:ln cap="flat" cmpd="sng" w="57150">
            <a:solidFill>
              <a:srgbClr val="3399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76" name="Google Shape;1076;p17"/>
          <p:cNvSpPr txBox="1"/>
          <p:nvPr/>
        </p:nvSpPr>
        <p:spPr>
          <a:xfrm>
            <a:off x="3571875" y="3338512"/>
            <a:ext cx="2413000" cy="322262"/>
          </a:xfrm>
          <a:prstGeom prst="rect">
            <a:avLst/>
          </a:prstGeom>
          <a:solidFill>
            <a:srgbClr val="FF0000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77" name="Google Shape;1077;p17"/>
          <p:cNvSpPr txBox="1"/>
          <p:nvPr/>
        </p:nvSpPr>
        <p:spPr>
          <a:xfrm>
            <a:off x="3581400" y="1111250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15</a:t>
            </a:r>
            <a:endParaRPr/>
          </a:p>
        </p:txBody>
      </p:sp>
      <p:sp>
        <p:nvSpPr>
          <p:cNvPr id="1078" name="Google Shape;1078;p17"/>
          <p:cNvSpPr txBox="1"/>
          <p:nvPr/>
        </p:nvSpPr>
        <p:spPr>
          <a:xfrm>
            <a:off x="3581400" y="1431925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14</a:t>
            </a:r>
            <a:endParaRPr/>
          </a:p>
        </p:txBody>
      </p:sp>
      <p:sp>
        <p:nvSpPr>
          <p:cNvPr id="1079" name="Google Shape;1079;p17"/>
          <p:cNvSpPr txBox="1"/>
          <p:nvPr/>
        </p:nvSpPr>
        <p:spPr>
          <a:xfrm>
            <a:off x="3581400" y="1736725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13</a:t>
            </a:r>
            <a:endParaRPr/>
          </a:p>
        </p:txBody>
      </p:sp>
      <p:sp>
        <p:nvSpPr>
          <p:cNvPr id="1080" name="Google Shape;1080;p17"/>
          <p:cNvSpPr txBox="1"/>
          <p:nvPr/>
        </p:nvSpPr>
        <p:spPr>
          <a:xfrm>
            <a:off x="3581400" y="2041525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12</a:t>
            </a:r>
            <a:endParaRPr/>
          </a:p>
        </p:txBody>
      </p:sp>
      <p:sp>
        <p:nvSpPr>
          <p:cNvPr id="1081" name="Google Shape;1081;p17"/>
          <p:cNvSpPr txBox="1"/>
          <p:nvPr/>
        </p:nvSpPr>
        <p:spPr>
          <a:xfrm>
            <a:off x="3581400" y="2346325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11</a:t>
            </a:r>
            <a:endParaRPr/>
          </a:p>
        </p:txBody>
      </p:sp>
      <p:sp>
        <p:nvSpPr>
          <p:cNvPr id="1082" name="Google Shape;1082;p17"/>
          <p:cNvSpPr txBox="1"/>
          <p:nvPr/>
        </p:nvSpPr>
        <p:spPr>
          <a:xfrm>
            <a:off x="3581400" y="2651125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10</a:t>
            </a:r>
            <a:endParaRPr/>
          </a:p>
        </p:txBody>
      </p:sp>
      <p:sp>
        <p:nvSpPr>
          <p:cNvPr id="1083" name="Google Shape;1083;p17"/>
          <p:cNvSpPr txBox="1"/>
          <p:nvPr/>
        </p:nvSpPr>
        <p:spPr>
          <a:xfrm>
            <a:off x="3581400" y="2955925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9</a:t>
            </a:r>
            <a:endParaRPr/>
          </a:p>
        </p:txBody>
      </p:sp>
      <p:sp>
        <p:nvSpPr>
          <p:cNvPr id="1084" name="Google Shape;1084;p17"/>
          <p:cNvSpPr txBox="1"/>
          <p:nvPr/>
        </p:nvSpPr>
        <p:spPr>
          <a:xfrm>
            <a:off x="3581400" y="3260725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8</a:t>
            </a:r>
            <a:endParaRPr/>
          </a:p>
        </p:txBody>
      </p:sp>
      <p:sp>
        <p:nvSpPr>
          <p:cNvPr id="1085" name="Google Shape;1085;p17"/>
          <p:cNvSpPr txBox="1"/>
          <p:nvPr/>
        </p:nvSpPr>
        <p:spPr>
          <a:xfrm>
            <a:off x="3581400" y="3565525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7</a:t>
            </a:r>
            <a:endParaRPr/>
          </a:p>
        </p:txBody>
      </p:sp>
      <p:sp>
        <p:nvSpPr>
          <p:cNvPr id="1086" name="Google Shape;1086;p17"/>
          <p:cNvSpPr txBox="1"/>
          <p:nvPr/>
        </p:nvSpPr>
        <p:spPr>
          <a:xfrm>
            <a:off x="3581400" y="3870325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6</a:t>
            </a:r>
            <a:endParaRPr/>
          </a:p>
        </p:txBody>
      </p:sp>
      <p:sp>
        <p:nvSpPr>
          <p:cNvPr id="1087" name="Google Shape;1087;p17"/>
          <p:cNvSpPr txBox="1"/>
          <p:nvPr/>
        </p:nvSpPr>
        <p:spPr>
          <a:xfrm>
            <a:off x="3581400" y="4175125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endParaRPr/>
          </a:p>
        </p:txBody>
      </p:sp>
      <p:sp>
        <p:nvSpPr>
          <p:cNvPr id="1088" name="Google Shape;1088;p17"/>
          <p:cNvSpPr txBox="1"/>
          <p:nvPr/>
        </p:nvSpPr>
        <p:spPr>
          <a:xfrm>
            <a:off x="3581400" y="4479925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/>
          </a:p>
        </p:txBody>
      </p:sp>
      <p:sp>
        <p:nvSpPr>
          <p:cNvPr id="1089" name="Google Shape;1089;p17"/>
          <p:cNvSpPr txBox="1"/>
          <p:nvPr/>
        </p:nvSpPr>
        <p:spPr>
          <a:xfrm>
            <a:off x="3581400" y="4784725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/>
          </a:p>
        </p:txBody>
      </p:sp>
      <p:sp>
        <p:nvSpPr>
          <p:cNvPr id="1090" name="Google Shape;1090;p17"/>
          <p:cNvSpPr txBox="1"/>
          <p:nvPr/>
        </p:nvSpPr>
        <p:spPr>
          <a:xfrm>
            <a:off x="3581400" y="5089525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/>
          </a:p>
        </p:txBody>
      </p:sp>
      <p:sp>
        <p:nvSpPr>
          <p:cNvPr id="1091" name="Google Shape;1091;p17"/>
          <p:cNvSpPr txBox="1"/>
          <p:nvPr/>
        </p:nvSpPr>
        <p:spPr>
          <a:xfrm>
            <a:off x="3581400" y="5394325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/>
          </a:p>
        </p:txBody>
      </p:sp>
      <p:sp>
        <p:nvSpPr>
          <p:cNvPr id="1092" name="Google Shape;1092;p17"/>
          <p:cNvSpPr txBox="1"/>
          <p:nvPr/>
        </p:nvSpPr>
        <p:spPr>
          <a:xfrm>
            <a:off x="4419600" y="1127125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$1 Million</a:t>
            </a:r>
            <a:endParaRPr/>
          </a:p>
        </p:txBody>
      </p:sp>
      <p:sp>
        <p:nvSpPr>
          <p:cNvPr id="1093" name="Google Shape;1093;p17"/>
          <p:cNvSpPr txBox="1"/>
          <p:nvPr/>
        </p:nvSpPr>
        <p:spPr>
          <a:xfrm>
            <a:off x="4419600" y="1447800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$500,000</a:t>
            </a:r>
            <a:endParaRPr/>
          </a:p>
        </p:txBody>
      </p:sp>
      <p:sp>
        <p:nvSpPr>
          <p:cNvPr id="1094" name="Google Shape;1094;p17"/>
          <p:cNvSpPr txBox="1"/>
          <p:nvPr/>
        </p:nvSpPr>
        <p:spPr>
          <a:xfrm>
            <a:off x="4419600" y="1752600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$250,000</a:t>
            </a:r>
            <a:endParaRPr/>
          </a:p>
        </p:txBody>
      </p:sp>
      <p:sp>
        <p:nvSpPr>
          <p:cNvPr id="1095" name="Google Shape;1095;p17"/>
          <p:cNvSpPr txBox="1"/>
          <p:nvPr/>
        </p:nvSpPr>
        <p:spPr>
          <a:xfrm>
            <a:off x="4419600" y="2057400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$125,000</a:t>
            </a:r>
            <a:endParaRPr/>
          </a:p>
        </p:txBody>
      </p:sp>
      <p:sp>
        <p:nvSpPr>
          <p:cNvPr id="1096" name="Google Shape;1096;p17"/>
          <p:cNvSpPr txBox="1"/>
          <p:nvPr/>
        </p:nvSpPr>
        <p:spPr>
          <a:xfrm>
            <a:off x="4419600" y="2362200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$64,000</a:t>
            </a:r>
            <a:endParaRPr/>
          </a:p>
        </p:txBody>
      </p:sp>
      <p:sp>
        <p:nvSpPr>
          <p:cNvPr id="1097" name="Google Shape;1097;p17"/>
          <p:cNvSpPr txBox="1"/>
          <p:nvPr/>
        </p:nvSpPr>
        <p:spPr>
          <a:xfrm>
            <a:off x="4419600" y="2667000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$32,000</a:t>
            </a:r>
            <a:endParaRPr/>
          </a:p>
        </p:txBody>
      </p:sp>
      <p:sp>
        <p:nvSpPr>
          <p:cNvPr id="1098" name="Google Shape;1098;p17"/>
          <p:cNvSpPr txBox="1"/>
          <p:nvPr/>
        </p:nvSpPr>
        <p:spPr>
          <a:xfrm>
            <a:off x="4419600" y="2971800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$16,000</a:t>
            </a:r>
            <a:endParaRPr/>
          </a:p>
        </p:txBody>
      </p:sp>
      <p:sp>
        <p:nvSpPr>
          <p:cNvPr id="1099" name="Google Shape;1099;p17"/>
          <p:cNvSpPr txBox="1"/>
          <p:nvPr/>
        </p:nvSpPr>
        <p:spPr>
          <a:xfrm>
            <a:off x="4419600" y="3276600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$8,000</a:t>
            </a:r>
            <a:endParaRPr/>
          </a:p>
        </p:txBody>
      </p:sp>
      <p:sp>
        <p:nvSpPr>
          <p:cNvPr id="1100" name="Google Shape;1100;p17"/>
          <p:cNvSpPr txBox="1"/>
          <p:nvPr/>
        </p:nvSpPr>
        <p:spPr>
          <a:xfrm>
            <a:off x="4419600" y="3581400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$4,000</a:t>
            </a:r>
            <a:endParaRPr/>
          </a:p>
        </p:txBody>
      </p:sp>
      <p:sp>
        <p:nvSpPr>
          <p:cNvPr id="1101" name="Google Shape;1101;p17"/>
          <p:cNvSpPr txBox="1"/>
          <p:nvPr/>
        </p:nvSpPr>
        <p:spPr>
          <a:xfrm>
            <a:off x="4419600" y="3886200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$2,000</a:t>
            </a:r>
            <a:endParaRPr/>
          </a:p>
        </p:txBody>
      </p:sp>
      <p:sp>
        <p:nvSpPr>
          <p:cNvPr id="1102" name="Google Shape;1102;p17"/>
          <p:cNvSpPr txBox="1"/>
          <p:nvPr/>
        </p:nvSpPr>
        <p:spPr>
          <a:xfrm>
            <a:off x="4419600" y="4191000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$1,000</a:t>
            </a:r>
            <a:endParaRPr/>
          </a:p>
        </p:txBody>
      </p:sp>
      <p:sp>
        <p:nvSpPr>
          <p:cNvPr id="1103" name="Google Shape;1103;p17"/>
          <p:cNvSpPr txBox="1"/>
          <p:nvPr/>
        </p:nvSpPr>
        <p:spPr>
          <a:xfrm>
            <a:off x="4419600" y="4495800"/>
            <a:ext cx="1000125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$500</a:t>
            </a:r>
            <a:endParaRPr/>
          </a:p>
        </p:txBody>
      </p:sp>
      <p:sp>
        <p:nvSpPr>
          <p:cNvPr id="1104" name="Google Shape;1104;p17"/>
          <p:cNvSpPr txBox="1"/>
          <p:nvPr/>
        </p:nvSpPr>
        <p:spPr>
          <a:xfrm>
            <a:off x="4419600" y="4800600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$300</a:t>
            </a:r>
            <a:endParaRPr/>
          </a:p>
        </p:txBody>
      </p:sp>
      <p:sp>
        <p:nvSpPr>
          <p:cNvPr id="1105" name="Google Shape;1105;p17"/>
          <p:cNvSpPr txBox="1"/>
          <p:nvPr/>
        </p:nvSpPr>
        <p:spPr>
          <a:xfrm>
            <a:off x="4419600" y="5105400"/>
            <a:ext cx="13335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$200</a:t>
            </a:r>
            <a:endParaRPr/>
          </a:p>
        </p:txBody>
      </p:sp>
      <p:sp>
        <p:nvSpPr>
          <p:cNvPr id="1106" name="Google Shape;1106;p17"/>
          <p:cNvSpPr txBox="1"/>
          <p:nvPr/>
        </p:nvSpPr>
        <p:spPr>
          <a:xfrm>
            <a:off x="4419600" y="5410200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$100</a:t>
            </a:r>
            <a:endParaRPr/>
          </a:p>
        </p:txBody>
      </p:sp>
      <p:sp>
        <p:nvSpPr>
          <p:cNvPr id="1107" name="Google Shape;1107;p17"/>
          <p:cNvSpPr/>
          <p:nvPr/>
        </p:nvSpPr>
        <p:spPr>
          <a:xfrm>
            <a:off x="4114800" y="55467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08" name="Google Shape;1108;p17"/>
          <p:cNvSpPr/>
          <p:nvPr/>
        </p:nvSpPr>
        <p:spPr>
          <a:xfrm>
            <a:off x="4114800" y="52419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09" name="Google Shape;1109;p17"/>
          <p:cNvSpPr/>
          <p:nvPr/>
        </p:nvSpPr>
        <p:spPr>
          <a:xfrm>
            <a:off x="4114800" y="49371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10" name="Google Shape;1110;p17"/>
          <p:cNvSpPr/>
          <p:nvPr/>
        </p:nvSpPr>
        <p:spPr>
          <a:xfrm>
            <a:off x="4114800" y="46323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11" name="Google Shape;1111;p17"/>
          <p:cNvSpPr/>
          <p:nvPr/>
        </p:nvSpPr>
        <p:spPr>
          <a:xfrm>
            <a:off x="4114800" y="4327525"/>
            <a:ext cx="152400" cy="152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12" name="Google Shape;1112;p17"/>
          <p:cNvSpPr/>
          <p:nvPr/>
        </p:nvSpPr>
        <p:spPr>
          <a:xfrm>
            <a:off x="4114800" y="40227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13" name="Google Shape;1113;p17"/>
          <p:cNvSpPr/>
          <p:nvPr/>
        </p:nvSpPr>
        <p:spPr>
          <a:xfrm>
            <a:off x="4114800" y="37179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14" name="Google Shape;1114;p17"/>
          <p:cNvSpPr/>
          <p:nvPr/>
        </p:nvSpPr>
        <p:spPr>
          <a:xfrm>
            <a:off x="4114800" y="34131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15" name="Google Shape;1115;p17"/>
          <p:cNvSpPr/>
          <p:nvPr/>
        </p:nvSpPr>
        <p:spPr>
          <a:xfrm>
            <a:off x="4114800" y="31083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16" name="Google Shape;1116;p17"/>
          <p:cNvSpPr/>
          <p:nvPr/>
        </p:nvSpPr>
        <p:spPr>
          <a:xfrm>
            <a:off x="4114800" y="2803525"/>
            <a:ext cx="152400" cy="152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17" name="Google Shape;1117;p17"/>
          <p:cNvSpPr/>
          <p:nvPr/>
        </p:nvSpPr>
        <p:spPr>
          <a:xfrm>
            <a:off x="4114800" y="24987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18" name="Google Shape;1118;p17"/>
          <p:cNvSpPr/>
          <p:nvPr/>
        </p:nvSpPr>
        <p:spPr>
          <a:xfrm>
            <a:off x="4114800" y="21939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19" name="Google Shape;1119;p17"/>
          <p:cNvSpPr/>
          <p:nvPr/>
        </p:nvSpPr>
        <p:spPr>
          <a:xfrm>
            <a:off x="4114800" y="18891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20" name="Google Shape;1120;p17"/>
          <p:cNvSpPr/>
          <p:nvPr/>
        </p:nvSpPr>
        <p:spPr>
          <a:xfrm>
            <a:off x="4114800" y="15843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21" name="Google Shape;1121;p17"/>
          <p:cNvSpPr/>
          <p:nvPr/>
        </p:nvSpPr>
        <p:spPr>
          <a:xfrm>
            <a:off x="4114800" y="1279525"/>
            <a:ext cx="152400" cy="152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122" name="Google Shape;1122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832850" y="6553200"/>
            <a:ext cx="304800" cy="304800"/>
          </a:xfrm>
          <a:prstGeom prst="rect">
            <a:avLst/>
          </a:prstGeom>
          <a:noFill/>
          <a:ln>
            <a:noFill/>
          </a:ln>
        </p:spPr>
      </p:pic>
      <p:sp>
        <p:nvSpPr>
          <p:cNvPr id="1123" name="Google Shape;1123;p17"/>
          <p:cNvSpPr/>
          <p:nvPr/>
        </p:nvSpPr>
        <p:spPr>
          <a:xfrm>
            <a:off x="77050" y="58875"/>
            <a:ext cx="2919900" cy="2499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27" name="Shape 1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8" name="Google Shape;1128;p18"/>
          <p:cNvSpPr txBox="1"/>
          <p:nvPr/>
        </p:nvSpPr>
        <p:spPr>
          <a:xfrm>
            <a:off x="0" y="3733800"/>
            <a:ext cx="9144000" cy="3128962"/>
          </a:xfrm>
          <a:prstGeom prst="rect">
            <a:avLst/>
          </a:prstGeom>
          <a:gradFill>
            <a:gsLst>
              <a:gs pos="0">
                <a:srgbClr val="808080"/>
              </a:gs>
              <a:gs pos="100000">
                <a:srgbClr val="292929"/>
              </a:gs>
            </a:gsLst>
            <a:path path="circle">
              <a:fillToRect b="50%" l="50%" r="50%" t="50%"/>
            </a:path>
            <a:tileRect/>
          </a:gradFill>
          <a:ln cap="flat" cmpd="sng" w="57150">
            <a:solidFill>
              <a:srgbClr val="3399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29" name="Google Shape;1129;p18"/>
          <p:cNvSpPr/>
          <p:nvPr/>
        </p:nvSpPr>
        <p:spPr>
          <a:xfrm>
            <a:off x="228600" y="4800600"/>
            <a:ext cx="4267200" cy="914400"/>
          </a:xfrm>
          <a:prstGeom prst="flowChartPreparation">
            <a:avLst/>
          </a:prstGeom>
          <a:solidFill>
            <a:schemeClr val="dk1"/>
          </a:solidFill>
          <a:ln cap="flat" cmpd="sng" w="57150">
            <a:solidFill>
              <a:srgbClr val="3399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30" name="Google Shape;1130;p18"/>
          <p:cNvSpPr/>
          <p:nvPr/>
        </p:nvSpPr>
        <p:spPr>
          <a:xfrm>
            <a:off x="4648200" y="4800600"/>
            <a:ext cx="4267200" cy="914400"/>
          </a:xfrm>
          <a:prstGeom prst="flowChartPreparation">
            <a:avLst/>
          </a:prstGeom>
          <a:solidFill>
            <a:schemeClr val="dk1"/>
          </a:solidFill>
          <a:ln cap="flat" cmpd="sng" w="57150">
            <a:solidFill>
              <a:srgbClr val="3399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31" name="Google Shape;1131;p18"/>
          <p:cNvSpPr/>
          <p:nvPr/>
        </p:nvSpPr>
        <p:spPr>
          <a:xfrm>
            <a:off x="228600" y="5867400"/>
            <a:ext cx="4267200" cy="914400"/>
          </a:xfrm>
          <a:prstGeom prst="flowChartPreparation">
            <a:avLst/>
          </a:prstGeom>
          <a:solidFill>
            <a:schemeClr val="dk1"/>
          </a:solidFill>
          <a:ln cap="flat" cmpd="sng" w="57150">
            <a:solidFill>
              <a:srgbClr val="3399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32" name="Google Shape;1132;p18"/>
          <p:cNvSpPr/>
          <p:nvPr/>
        </p:nvSpPr>
        <p:spPr>
          <a:xfrm>
            <a:off x="4683125" y="5943600"/>
            <a:ext cx="4267200" cy="914400"/>
          </a:xfrm>
          <a:prstGeom prst="flowChartPreparation">
            <a:avLst/>
          </a:prstGeom>
          <a:solidFill>
            <a:schemeClr val="dk1"/>
          </a:solidFill>
          <a:ln cap="flat" cmpd="sng" w="57150">
            <a:solidFill>
              <a:srgbClr val="3399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1133" name="Google Shape;1133;p18"/>
          <p:cNvCxnSpPr/>
          <p:nvPr/>
        </p:nvCxnSpPr>
        <p:spPr>
          <a:xfrm rot="10800000">
            <a:off x="28575" y="5257800"/>
            <a:ext cx="228600" cy="0"/>
          </a:xfrm>
          <a:prstGeom prst="straightConnector1">
            <a:avLst/>
          </a:prstGeom>
          <a:noFill/>
          <a:ln cap="flat" cmpd="sng" w="57150">
            <a:solidFill>
              <a:srgbClr val="3399FF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1134" name="Google Shape;1134;p18"/>
          <p:cNvCxnSpPr/>
          <p:nvPr/>
        </p:nvCxnSpPr>
        <p:spPr>
          <a:xfrm rot="10800000">
            <a:off x="38100" y="6324600"/>
            <a:ext cx="228600" cy="0"/>
          </a:xfrm>
          <a:prstGeom prst="straightConnector1">
            <a:avLst/>
          </a:prstGeom>
          <a:noFill/>
          <a:ln cap="flat" cmpd="sng" w="57150">
            <a:solidFill>
              <a:srgbClr val="3399FF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1135" name="Google Shape;1135;p18"/>
          <p:cNvCxnSpPr/>
          <p:nvPr/>
        </p:nvCxnSpPr>
        <p:spPr>
          <a:xfrm rot="10800000">
            <a:off x="4467225" y="6324600"/>
            <a:ext cx="228600" cy="0"/>
          </a:xfrm>
          <a:prstGeom prst="straightConnector1">
            <a:avLst/>
          </a:prstGeom>
          <a:noFill/>
          <a:ln cap="flat" cmpd="sng" w="57150">
            <a:solidFill>
              <a:srgbClr val="3399FF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1136" name="Google Shape;1136;p18"/>
          <p:cNvCxnSpPr/>
          <p:nvPr/>
        </p:nvCxnSpPr>
        <p:spPr>
          <a:xfrm rot="10800000">
            <a:off x="4448175" y="5257800"/>
            <a:ext cx="228600" cy="0"/>
          </a:xfrm>
          <a:prstGeom prst="straightConnector1">
            <a:avLst/>
          </a:prstGeom>
          <a:noFill/>
          <a:ln cap="flat" cmpd="sng" w="57150">
            <a:solidFill>
              <a:srgbClr val="3399FF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1137" name="Google Shape;1137;p18"/>
          <p:cNvCxnSpPr/>
          <p:nvPr/>
        </p:nvCxnSpPr>
        <p:spPr>
          <a:xfrm rot="10800000">
            <a:off x="8899525" y="5257800"/>
            <a:ext cx="228600" cy="0"/>
          </a:xfrm>
          <a:prstGeom prst="straightConnector1">
            <a:avLst/>
          </a:prstGeom>
          <a:noFill/>
          <a:ln cap="flat" cmpd="sng" w="57150">
            <a:solidFill>
              <a:srgbClr val="3399FF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1138" name="Google Shape;1138;p18"/>
          <p:cNvCxnSpPr/>
          <p:nvPr/>
        </p:nvCxnSpPr>
        <p:spPr>
          <a:xfrm rot="10800000">
            <a:off x="8902700" y="6324600"/>
            <a:ext cx="228600" cy="0"/>
          </a:xfrm>
          <a:prstGeom prst="straightConnector1">
            <a:avLst/>
          </a:prstGeom>
          <a:noFill/>
          <a:ln cap="flat" cmpd="sng" w="57150">
            <a:solidFill>
              <a:srgbClr val="3399FF"/>
            </a:solidFill>
            <a:prstDash val="solid"/>
            <a:miter lim="800000"/>
            <a:headEnd len="med" w="med" type="none"/>
            <a:tailEnd len="med" w="med" type="none"/>
          </a:ln>
        </p:spPr>
      </p:cxnSp>
      <p:sp>
        <p:nvSpPr>
          <p:cNvPr id="1139" name="Google Shape;1139;p18"/>
          <p:cNvSpPr txBox="1"/>
          <p:nvPr/>
        </p:nvSpPr>
        <p:spPr>
          <a:xfrm>
            <a:off x="533400" y="5029200"/>
            <a:ext cx="36576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A:  </a:t>
            </a:r>
            <a:r>
              <a:rPr b="1" lang="en-US" sz="2400">
                <a:solidFill>
                  <a:srgbClr val="FFCC00"/>
                </a:solidFill>
              </a:rPr>
              <a:t>less better</a:t>
            </a:r>
            <a:endParaRPr/>
          </a:p>
        </p:txBody>
      </p:sp>
      <p:sp>
        <p:nvSpPr>
          <p:cNvPr id="1140" name="Google Shape;1140;p18"/>
          <p:cNvSpPr txBox="1"/>
          <p:nvPr/>
        </p:nvSpPr>
        <p:spPr>
          <a:xfrm>
            <a:off x="533400" y="6096000"/>
            <a:ext cx="22098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C:  </a:t>
            </a:r>
            <a:r>
              <a:rPr b="1" lang="en-US" sz="2400">
                <a:solidFill>
                  <a:srgbClr val="FFCC00"/>
                </a:solidFill>
              </a:rPr>
              <a:t>best</a:t>
            </a:r>
            <a:r>
              <a:rPr b="1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1141" name="Google Shape;1141;p18"/>
          <p:cNvSpPr txBox="1"/>
          <p:nvPr/>
        </p:nvSpPr>
        <p:spPr>
          <a:xfrm>
            <a:off x="4953000" y="5029200"/>
            <a:ext cx="28956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B:  </a:t>
            </a:r>
            <a:r>
              <a:rPr b="1" lang="en-US" sz="2400">
                <a:solidFill>
                  <a:srgbClr val="FFCC00"/>
                </a:solidFill>
              </a:rPr>
              <a:t>good than</a:t>
            </a:r>
            <a:endParaRPr/>
          </a:p>
        </p:txBody>
      </p:sp>
      <p:sp>
        <p:nvSpPr>
          <p:cNvPr id="1142" name="Google Shape;1142;p18"/>
          <p:cNvSpPr txBox="1"/>
          <p:nvPr/>
        </p:nvSpPr>
        <p:spPr>
          <a:xfrm>
            <a:off x="4953000" y="6096000"/>
            <a:ext cx="29718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D:  </a:t>
            </a:r>
            <a:r>
              <a:rPr b="1" lang="en-US" sz="2400">
                <a:solidFill>
                  <a:srgbClr val="FFCC00"/>
                </a:solidFill>
              </a:rPr>
              <a:t>as good as</a:t>
            </a:r>
            <a:endParaRPr/>
          </a:p>
        </p:txBody>
      </p:sp>
      <p:sp>
        <p:nvSpPr>
          <p:cNvPr id="1143" name="Google Shape;1143;p18"/>
          <p:cNvSpPr/>
          <p:nvPr/>
        </p:nvSpPr>
        <p:spPr>
          <a:xfrm>
            <a:off x="152400" y="3962400"/>
            <a:ext cx="1295400" cy="685800"/>
          </a:xfrm>
          <a:prstGeom prst="ellipse">
            <a:avLst/>
          </a:prstGeom>
          <a:noFill/>
          <a:ln cap="flat" cmpd="sng" w="57150">
            <a:solidFill>
              <a:srgbClr val="3399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44" name="Google Shape;1144;p18"/>
          <p:cNvSpPr/>
          <p:nvPr/>
        </p:nvSpPr>
        <p:spPr>
          <a:xfrm>
            <a:off x="3048000" y="3962400"/>
            <a:ext cx="1295400" cy="685800"/>
          </a:xfrm>
          <a:prstGeom prst="ellipse">
            <a:avLst/>
          </a:prstGeom>
          <a:noFill/>
          <a:ln cap="flat" cmpd="sng" w="57150">
            <a:solidFill>
              <a:srgbClr val="3399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45" name="Google Shape;1145;p18"/>
          <p:cNvSpPr/>
          <p:nvPr/>
        </p:nvSpPr>
        <p:spPr>
          <a:xfrm>
            <a:off x="1600200" y="3962400"/>
            <a:ext cx="1295400" cy="685800"/>
          </a:xfrm>
          <a:prstGeom prst="ellipse">
            <a:avLst/>
          </a:prstGeom>
          <a:noFill/>
          <a:ln cap="flat" cmpd="sng" w="57150">
            <a:solidFill>
              <a:srgbClr val="3399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46" name="Google Shape;1146;p18"/>
          <p:cNvSpPr txBox="1"/>
          <p:nvPr/>
        </p:nvSpPr>
        <p:spPr>
          <a:xfrm>
            <a:off x="336550" y="4102100"/>
            <a:ext cx="1066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50:50</a:t>
            </a:r>
            <a:endParaRPr/>
          </a:p>
        </p:txBody>
      </p:sp>
      <p:sp>
        <p:nvSpPr>
          <p:cNvPr id="1147" name="Google Shape;1147;p18"/>
          <p:cNvSpPr txBox="1"/>
          <p:nvPr/>
        </p:nvSpPr>
        <p:spPr>
          <a:xfrm>
            <a:off x="6629400" y="0"/>
            <a:ext cx="2514600" cy="4724400"/>
          </a:xfrm>
          <a:prstGeom prst="rect">
            <a:avLst/>
          </a:prstGeom>
          <a:gradFill>
            <a:gsLst>
              <a:gs pos="0">
                <a:srgbClr val="0066CC"/>
              </a:gs>
              <a:gs pos="100000">
                <a:srgbClr val="000066"/>
              </a:gs>
            </a:gsLst>
            <a:path path="circle">
              <a:fillToRect b="50%" l="50%" r="50%" t="50%"/>
            </a:path>
            <a:tileRect/>
          </a:gradFill>
          <a:ln cap="flat" cmpd="sng" w="57150">
            <a:solidFill>
              <a:srgbClr val="3399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48" name="Google Shape;1148;p18"/>
          <p:cNvSpPr txBox="1"/>
          <p:nvPr/>
        </p:nvSpPr>
        <p:spPr>
          <a:xfrm>
            <a:off x="6705600" y="-15875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15</a:t>
            </a:r>
            <a:endParaRPr/>
          </a:p>
        </p:txBody>
      </p:sp>
      <p:sp>
        <p:nvSpPr>
          <p:cNvPr id="1149" name="Google Shape;1149;p18"/>
          <p:cNvSpPr txBox="1"/>
          <p:nvPr/>
        </p:nvSpPr>
        <p:spPr>
          <a:xfrm>
            <a:off x="6705600" y="304800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14</a:t>
            </a:r>
            <a:endParaRPr/>
          </a:p>
        </p:txBody>
      </p:sp>
      <p:sp>
        <p:nvSpPr>
          <p:cNvPr id="1150" name="Google Shape;1150;p18"/>
          <p:cNvSpPr txBox="1"/>
          <p:nvPr/>
        </p:nvSpPr>
        <p:spPr>
          <a:xfrm>
            <a:off x="6705600" y="609600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13</a:t>
            </a:r>
            <a:endParaRPr/>
          </a:p>
        </p:txBody>
      </p:sp>
      <p:sp>
        <p:nvSpPr>
          <p:cNvPr id="1151" name="Google Shape;1151;p18"/>
          <p:cNvSpPr txBox="1"/>
          <p:nvPr/>
        </p:nvSpPr>
        <p:spPr>
          <a:xfrm>
            <a:off x="6705600" y="914400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12</a:t>
            </a:r>
            <a:endParaRPr/>
          </a:p>
        </p:txBody>
      </p:sp>
      <p:sp>
        <p:nvSpPr>
          <p:cNvPr id="1152" name="Google Shape;1152;p18"/>
          <p:cNvSpPr txBox="1"/>
          <p:nvPr/>
        </p:nvSpPr>
        <p:spPr>
          <a:xfrm>
            <a:off x="6705600" y="1219200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11</a:t>
            </a:r>
            <a:endParaRPr/>
          </a:p>
        </p:txBody>
      </p:sp>
      <p:sp>
        <p:nvSpPr>
          <p:cNvPr id="1153" name="Google Shape;1153;p18"/>
          <p:cNvSpPr txBox="1"/>
          <p:nvPr/>
        </p:nvSpPr>
        <p:spPr>
          <a:xfrm>
            <a:off x="6705600" y="1524000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10</a:t>
            </a:r>
            <a:endParaRPr/>
          </a:p>
        </p:txBody>
      </p:sp>
      <p:sp>
        <p:nvSpPr>
          <p:cNvPr id="1154" name="Google Shape;1154;p18"/>
          <p:cNvSpPr txBox="1"/>
          <p:nvPr/>
        </p:nvSpPr>
        <p:spPr>
          <a:xfrm>
            <a:off x="6696075" y="2209800"/>
            <a:ext cx="2413000" cy="322262"/>
          </a:xfrm>
          <a:prstGeom prst="rect">
            <a:avLst/>
          </a:prstGeom>
          <a:solidFill>
            <a:srgbClr val="FF0000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55" name="Google Shape;1155;p18"/>
          <p:cNvSpPr txBox="1"/>
          <p:nvPr/>
        </p:nvSpPr>
        <p:spPr>
          <a:xfrm>
            <a:off x="6705600" y="1828800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9</a:t>
            </a:r>
            <a:endParaRPr/>
          </a:p>
        </p:txBody>
      </p:sp>
      <p:sp>
        <p:nvSpPr>
          <p:cNvPr id="1156" name="Google Shape;1156;p18"/>
          <p:cNvSpPr txBox="1"/>
          <p:nvPr/>
        </p:nvSpPr>
        <p:spPr>
          <a:xfrm>
            <a:off x="6705600" y="2133600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8</a:t>
            </a:r>
            <a:endParaRPr/>
          </a:p>
        </p:txBody>
      </p:sp>
      <p:sp>
        <p:nvSpPr>
          <p:cNvPr id="1157" name="Google Shape;1157;p18"/>
          <p:cNvSpPr txBox="1"/>
          <p:nvPr/>
        </p:nvSpPr>
        <p:spPr>
          <a:xfrm>
            <a:off x="6705600" y="2438400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7</a:t>
            </a:r>
            <a:endParaRPr/>
          </a:p>
        </p:txBody>
      </p:sp>
      <p:sp>
        <p:nvSpPr>
          <p:cNvPr id="1158" name="Google Shape;1158;p18"/>
          <p:cNvSpPr txBox="1"/>
          <p:nvPr/>
        </p:nvSpPr>
        <p:spPr>
          <a:xfrm>
            <a:off x="6705600" y="2743200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6</a:t>
            </a:r>
            <a:endParaRPr/>
          </a:p>
        </p:txBody>
      </p:sp>
      <p:sp>
        <p:nvSpPr>
          <p:cNvPr id="1159" name="Google Shape;1159;p18"/>
          <p:cNvSpPr txBox="1"/>
          <p:nvPr/>
        </p:nvSpPr>
        <p:spPr>
          <a:xfrm>
            <a:off x="6705600" y="3048000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endParaRPr/>
          </a:p>
        </p:txBody>
      </p:sp>
      <p:sp>
        <p:nvSpPr>
          <p:cNvPr id="1160" name="Google Shape;1160;p18"/>
          <p:cNvSpPr txBox="1"/>
          <p:nvPr/>
        </p:nvSpPr>
        <p:spPr>
          <a:xfrm>
            <a:off x="6705600" y="3352800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/>
          </a:p>
        </p:txBody>
      </p:sp>
      <p:sp>
        <p:nvSpPr>
          <p:cNvPr id="1161" name="Google Shape;1161;p18"/>
          <p:cNvSpPr txBox="1"/>
          <p:nvPr/>
        </p:nvSpPr>
        <p:spPr>
          <a:xfrm>
            <a:off x="6705600" y="3657600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/>
          </a:p>
        </p:txBody>
      </p:sp>
      <p:sp>
        <p:nvSpPr>
          <p:cNvPr id="1162" name="Google Shape;1162;p18"/>
          <p:cNvSpPr txBox="1"/>
          <p:nvPr/>
        </p:nvSpPr>
        <p:spPr>
          <a:xfrm>
            <a:off x="6705600" y="3962400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/>
          </a:p>
        </p:txBody>
      </p:sp>
      <p:sp>
        <p:nvSpPr>
          <p:cNvPr id="1163" name="Google Shape;1163;p18"/>
          <p:cNvSpPr txBox="1"/>
          <p:nvPr/>
        </p:nvSpPr>
        <p:spPr>
          <a:xfrm>
            <a:off x="6705600" y="4267200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/>
          </a:p>
        </p:txBody>
      </p:sp>
      <p:sp>
        <p:nvSpPr>
          <p:cNvPr id="1164" name="Google Shape;1164;p18"/>
          <p:cNvSpPr txBox="1"/>
          <p:nvPr/>
        </p:nvSpPr>
        <p:spPr>
          <a:xfrm>
            <a:off x="7543800" y="0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$1 Million</a:t>
            </a:r>
            <a:endParaRPr/>
          </a:p>
        </p:txBody>
      </p:sp>
      <p:sp>
        <p:nvSpPr>
          <p:cNvPr id="1165" name="Google Shape;1165;p18"/>
          <p:cNvSpPr txBox="1"/>
          <p:nvPr/>
        </p:nvSpPr>
        <p:spPr>
          <a:xfrm>
            <a:off x="7543800" y="320675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$500,000</a:t>
            </a:r>
            <a:endParaRPr/>
          </a:p>
        </p:txBody>
      </p:sp>
      <p:sp>
        <p:nvSpPr>
          <p:cNvPr id="1166" name="Google Shape;1166;p18"/>
          <p:cNvSpPr txBox="1"/>
          <p:nvPr/>
        </p:nvSpPr>
        <p:spPr>
          <a:xfrm>
            <a:off x="7543800" y="625475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$250,000</a:t>
            </a:r>
            <a:endParaRPr/>
          </a:p>
        </p:txBody>
      </p:sp>
      <p:sp>
        <p:nvSpPr>
          <p:cNvPr id="1167" name="Google Shape;1167;p18"/>
          <p:cNvSpPr txBox="1"/>
          <p:nvPr/>
        </p:nvSpPr>
        <p:spPr>
          <a:xfrm>
            <a:off x="7543800" y="930275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$125,000</a:t>
            </a:r>
            <a:endParaRPr/>
          </a:p>
        </p:txBody>
      </p:sp>
      <p:sp>
        <p:nvSpPr>
          <p:cNvPr id="1168" name="Google Shape;1168;p18"/>
          <p:cNvSpPr txBox="1"/>
          <p:nvPr/>
        </p:nvSpPr>
        <p:spPr>
          <a:xfrm>
            <a:off x="7543800" y="1235075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$64,000</a:t>
            </a:r>
            <a:endParaRPr/>
          </a:p>
        </p:txBody>
      </p:sp>
      <p:sp>
        <p:nvSpPr>
          <p:cNvPr id="1169" name="Google Shape;1169;p18"/>
          <p:cNvSpPr txBox="1"/>
          <p:nvPr/>
        </p:nvSpPr>
        <p:spPr>
          <a:xfrm>
            <a:off x="7543800" y="1539875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$32,000</a:t>
            </a:r>
            <a:endParaRPr/>
          </a:p>
        </p:txBody>
      </p:sp>
      <p:sp>
        <p:nvSpPr>
          <p:cNvPr id="1170" name="Google Shape;1170;p18"/>
          <p:cNvSpPr txBox="1"/>
          <p:nvPr/>
        </p:nvSpPr>
        <p:spPr>
          <a:xfrm>
            <a:off x="7543800" y="1844675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$16,000</a:t>
            </a:r>
            <a:endParaRPr/>
          </a:p>
        </p:txBody>
      </p:sp>
      <p:sp>
        <p:nvSpPr>
          <p:cNvPr id="1171" name="Google Shape;1171;p18"/>
          <p:cNvSpPr txBox="1"/>
          <p:nvPr/>
        </p:nvSpPr>
        <p:spPr>
          <a:xfrm>
            <a:off x="7543800" y="2149475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$8,000</a:t>
            </a:r>
            <a:endParaRPr/>
          </a:p>
        </p:txBody>
      </p:sp>
      <p:sp>
        <p:nvSpPr>
          <p:cNvPr id="1172" name="Google Shape;1172;p18"/>
          <p:cNvSpPr txBox="1"/>
          <p:nvPr/>
        </p:nvSpPr>
        <p:spPr>
          <a:xfrm>
            <a:off x="7543800" y="2454275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$4,000</a:t>
            </a:r>
            <a:endParaRPr/>
          </a:p>
        </p:txBody>
      </p:sp>
      <p:sp>
        <p:nvSpPr>
          <p:cNvPr id="1173" name="Google Shape;1173;p18"/>
          <p:cNvSpPr txBox="1"/>
          <p:nvPr/>
        </p:nvSpPr>
        <p:spPr>
          <a:xfrm>
            <a:off x="7543800" y="2759075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$2,000</a:t>
            </a:r>
            <a:endParaRPr/>
          </a:p>
        </p:txBody>
      </p:sp>
      <p:sp>
        <p:nvSpPr>
          <p:cNvPr id="1174" name="Google Shape;1174;p18"/>
          <p:cNvSpPr txBox="1"/>
          <p:nvPr/>
        </p:nvSpPr>
        <p:spPr>
          <a:xfrm>
            <a:off x="7543800" y="3063875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$1,000</a:t>
            </a:r>
            <a:endParaRPr/>
          </a:p>
        </p:txBody>
      </p:sp>
      <p:sp>
        <p:nvSpPr>
          <p:cNvPr id="1175" name="Google Shape;1175;p18"/>
          <p:cNvSpPr txBox="1"/>
          <p:nvPr/>
        </p:nvSpPr>
        <p:spPr>
          <a:xfrm>
            <a:off x="7543800" y="3368675"/>
            <a:ext cx="1000125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$500</a:t>
            </a:r>
            <a:endParaRPr/>
          </a:p>
        </p:txBody>
      </p:sp>
      <p:sp>
        <p:nvSpPr>
          <p:cNvPr id="1176" name="Google Shape;1176;p18"/>
          <p:cNvSpPr txBox="1"/>
          <p:nvPr/>
        </p:nvSpPr>
        <p:spPr>
          <a:xfrm>
            <a:off x="7543800" y="3673475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$300</a:t>
            </a:r>
            <a:endParaRPr/>
          </a:p>
        </p:txBody>
      </p:sp>
      <p:sp>
        <p:nvSpPr>
          <p:cNvPr id="1177" name="Google Shape;1177;p18"/>
          <p:cNvSpPr txBox="1"/>
          <p:nvPr/>
        </p:nvSpPr>
        <p:spPr>
          <a:xfrm>
            <a:off x="7543800" y="3978275"/>
            <a:ext cx="13335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$200</a:t>
            </a:r>
            <a:endParaRPr/>
          </a:p>
        </p:txBody>
      </p:sp>
      <p:sp>
        <p:nvSpPr>
          <p:cNvPr id="1178" name="Google Shape;1178;p18"/>
          <p:cNvSpPr txBox="1"/>
          <p:nvPr/>
        </p:nvSpPr>
        <p:spPr>
          <a:xfrm>
            <a:off x="7543800" y="4283075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$100</a:t>
            </a:r>
            <a:endParaRPr/>
          </a:p>
        </p:txBody>
      </p:sp>
      <p:sp>
        <p:nvSpPr>
          <p:cNvPr id="1179" name="Google Shape;1179;p18"/>
          <p:cNvSpPr/>
          <p:nvPr/>
        </p:nvSpPr>
        <p:spPr>
          <a:xfrm>
            <a:off x="7239000" y="44196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80" name="Google Shape;1180;p18"/>
          <p:cNvSpPr/>
          <p:nvPr/>
        </p:nvSpPr>
        <p:spPr>
          <a:xfrm>
            <a:off x="7239000" y="41148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81" name="Google Shape;1181;p18"/>
          <p:cNvSpPr/>
          <p:nvPr/>
        </p:nvSpPr>
        <p:spPr>
          <a:xfrm>
            <a:off x="7239000" y="38100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82" name="Google Shape;1182;p18"/>
          <p:cNvSpPr/>
          <p:nvPr/>
        </p:nvSpPr>
        <p:spPr>
          <a:xfrm>
            <a:off x="7239000" y="35052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83" name="Google Shape;1183;p18"/>
          <p:cNvSpPr/>
          <p:nvPr/>
        </p:nvSpPr>
        <p:spPr>
          <a:xfrm>
            <a:off x="7239000" y="3200400"/>
            <a:ext cx="152400" cy="152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84" name="Google Shape;1184;p18"/>
          <p:cNvSpPr/>
          <p:nvPr/>
        </p:nvSpPr>
        <p:spPr>
          <a:xfrm>
            <a:off x="7239000" y="28956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85" name="Google Shape;1185;p18"/>
          <p:cNvSpPr/>
          <p:nvPr/>
        </p:nvSpPr>
        <p:spPr>
          <a:xfrm>
            <a:off x="7239000" y="25908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86" name="Google Shape;1186;p18"/>
          <p:cNvSpPr/>
          <p:nvPr/>
        </p:nvSpPr>
        <p:spPr>
          <a:xfrm>
            <a:off x="7239000" y="22860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87" name="Google Shape;1187;p18"/>
          <p:cNvSpPr/>
          <p:nvPr/>
        </p:nvSpPr>
        <p:spPr>
          <a:xfrm>
            <a:off x="7239000" y="19812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88" name="Google Shape;1188;p18"/>
          <p:cNvSpPr/>
          <p:nvPr/>
        </p:nvSpPr>
        <p:spPr>
          <a:xfrm>
            <a:off x="7239000" y="1676400"/>
            <a:ext cx="152400" cy="152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89" name="Google Shape;1189;p18"/>
          <p:cNvSpPr/>
          <p:nvPr/>
        </p:nvSpPr>
        <p:spPr>
          <a:xfrm>
            <a:off x="7239000" y="13716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90" name="Google Shape;1190;p18"/>
          <p:cNvSpPr/>
          <p:nvPr/>
        </p:nvSpPr>
        <p:spPr>
          <a:xfrm>
            <a:off x="7239000" y="10668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91" name="Google Shape;1191;p18"/>
          <p:cNvSpPr/>
          <p:nvPr/>
        </p:nvSpPr>
        <p:spPr>
          <a:xfrm>
            <a:off x="7239000" y="7620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92" name="Google Shape;1192;p18"/>
          <p:cNvSpPr/>
          <p:nvPr/>
        </p:nvSpPr>
        <p:spPr>
          <a:xfrm>
            <a:off x="7239000" y="4572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93" name="Google Shape;1193;p18"/>
          <p:cNvSpPr/>
          <p:nvPr/>
        </p:nvSpPr>
        <p:spPr>
          <a:xfrm>
            <a:off x="7239000" y="152400"/>
            <a:ext cx="152400" cy="152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194" name="Google Shape;1194;p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flipH="1" rot="10800000">
            <a:off x="1949450" y="3994150"/>
            <a:ext cx="514350" cy="606425"/>
          </a:xfrm>
          <a:prstGeom prst="rect">
            <a:avLst/>
          </a:prstGeom>
          <a:noFill/>
          <a:ln>
            <a:noFill/>
          </a:ln>
        </p:spPr>
      </p:pic>
      <p:sp>
        <p:nvSpPr>
          <p:cNvPr id="1195" name="Google Shape;1195;p18"/>
          <p:cNvSpPr/>
          <p:nvPr/>
        </p:nvSpPr>
        <p:spPr>
          <a:xfrm rot="5400000">
            <a:off x="3222625" y="4229100"/>
            <a:ext cx="304800" cy="304800"/>
          </a:xfrm>
          <a:prstGeom prst="flowChartDisplay">
            <a:avLst/>
          </a:prstGeom>
          <a:noFill/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96" name="Google Shape;1196;p18"/>
          <p:cNvSpPr/>
          <p:nvPr/>
        </p:nvSpPr>
        <p:spPr>
          <a:xfrm>
            <a:off x="3298825" y="4076700"/>
            <a:ext cx="152400" cy="152400"/>
          </a:xfrm>
          <a:prstGeom prst="ellipse">
            <a:avLst/>
          </a:prstGeom>
          <a:noFill/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97" name="Google Shape;1197;p18"/>
          <p:cNvSpPr/>
          <p:nvPr/>
        </p:nvSpPr>
        <p:spPr>
          <a:xfrm rot="5400000">
            <a:off x="3527425" y="4305300"/>
            <a:ext cx="304800" cy="304800"/>
          </a:xfrm>
          <a:prstGeom prst="flowChartDisplay">
            <a:avLst/>
          </a:prstGeom>
          <a:noFill/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98" name="Google Shape;1198;p18"/>
          <p:cNvSpPr/>
          <p:nvPr/>
        </p:nvSpPr>
        <p:spPr>
          <a:xfrm>
            <a:off x="3603625" y="4152900"/>
            <a:ext cx="152400" cy="152400"/>
          </a:xfrm>
          <a:prstGeom prst="ellipse">
            <a:avLst/>
          </a:prstGeom>
          <a:noFill/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99" name="Google Shape;1199;p18"/>
          <p:cNvSpPr/>
          <p:nvPr/>
        </p:nvSpPr>
        <p:spPr>
          <a:xfrm rot="5400000">
            <a:off x="3832225" y="4229100"/>
            <a:ext cx="304800" cy="304800"/>
          </a:xfrm>
          <a:prstGeom prst="flowChartDisplay">
            <a:avLst/>
          </a:prstGeom>
          <a:noFill/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00" name="Google Shape;1200;p18"/>
          <p:cNvSpPr/>
          <p:nvPr/>
        </p:nvSpPr>
        <p:spPr>
          <a:xfrm>
            <a:off x="3908425" y="4076700"/>
            <a:ext cx="152400" cy="152400"/>
          </a:xfrm>
          <a:prstGeom prst="ellipse">
            <a:avLst/>
          </a:prstGeom>
          <a:noFill/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01" name="Google Shape;1201;p18"/>
          <p:cNvSpPr txBox="1"/>
          <p:nvPr/>
        </p:nvSpPr>
        <p:spPr>
          <a:xfrm>
            <a:off x="685800" y="628650"/>
            <a:ext cx="5181600" cy="1323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Arial"/>
              <a:buNone/>
            </a:pPr>
            <a:r>
              <a:rPr b="1" lang="en-US" sz="4000">
                <a:solidFill>
                  <a:schemeClr val="lt1"/>
                </a:solidFill>
              </a:rPr>
              <a:t>My keyboard is ________ yours. </a:t>
            </a:r>
            <a:endParaRPr/>
          </a:p>
        </p:txBody>
      </p:sp>
      <p:pic>
        <p:nvPicPr>
          <p:cNvPr id="1202" name="Google Shape;1202;p1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839200" y="6553200"/>
            <a:ext cx="304800" cy="304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03" name="Google Shape;1203;p1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0" y="6553200"/>
            <a:ext cx="304800" cy="304800"/>
          </a:xfrm>
          <a:prstGeom prst="rect">
            <a:avLst/>
          </a:prstGeom>
          <a:noFill/>
          <a:ln>
            <a:noFill/>
          </a:ln>
        </p:spPr>
      </p:pic>
      <p:sp>
        <p:nvSpPr>
          <p:cNvPr id="1204" name="Google Shape;1204;p18"/>
          <p:cNvSpPr/>
          <p:nvPr/>
        </p:nvSpPr>
        <p:spPr>
          <a:xfrm>
            <a:off x="0" y="2767012"/>
            <a:ext cx="4267200" cy="914400"/>
          </a:xfrm>
          <a:prstGeom prst="flowChartPreparation">
            <a:avLst/>
          </a:prstGeom>
          <a:solidFill>
            <a:srgbClr val="00FF00"/>
          </a:solidFill>
          <a:ln cap="flat" cmpd="sng" w="57150">
            <a:solidFill>
              <a:srgbClr val="3399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</a:t>
            </a:r>
            <a:endParaRPr/>
          </a:p>
        </p:txBody>
      </p:sp>
      <p:sp>
        <p:nvSpPr>
          <p:cNvPr id="1205" name="Google Shape;1205;p18"/>
          <p:cNvSpPr/>
          <p:nvPr/>
        </p:nvSpPr>
        <p:spPr>
          <a:xfrm>
            <a:off x="77050" y="58875"/>
            <a:ext cx="2919900" cy="2499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1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2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3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9" name="Shape 1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0" name="Google Shape;1210;p19"/>
          <p:cNvSpPr txBox="1"/>
          <p:nvPr/>
        </p:nvSpPr>
        <p:spPr>
          <a:xfrm>
            <a:off x="3505200" y="1127125"/>
            <a:ext cx="2514600" cy="4724400"/>
          </a:xfrm>
          <a:prstGeom prst="rect">
            <a:avLst/>
          </a:prstGeom>
          <a:gradFill>
            <a:gsLst>
              <a:gs pos="0">
                <a:srgbClr val="0066CC"/>
              </a:gs>
              <a:gs pos="100000">
                <a:srgbClr val="000066"/>
              </a:gs>
            </a:gsLst>
            <a:path path="circle">
              <a:fillToRect b="50%" l="50%" r="50%" t="50%"/>
            </a:path>
            <a:tileRect/>
          </a:gradFill>
          <a:ln cap="flat" cmpd="sng" w="57150">
            <a:solidFill>
              <a:srgbClr val="3399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11" name="Google Shape;1211;p19"/>
          <p:cNvSpPr txBox="1"/>
          <p:nvPr/>
        </p:nvSpPr>
        <p:spPr>
          <a:xfrm>
            <a:off x="3571875" y="3059112"/>
            <a:ext cx="2413000" cy="322262"/>
          </a:xfrm>
          <a:prstGeom prst="rect">
            <a:avLst/>
          </a:prstGeom>
          <a:solidFill>
            <a:srgbClr val="FF0000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12" name="Google Shape;1212;p19"/>
          <p:cNvSpPr txBox="1"/>
          <p:nvPr/>
        </p:nvSpPr>
        <p:spPr>
          <a:xfrm>
            <a:off x="3581400" y="1111250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15</a:t>
            </a:r>
            <a:endParaRPr/>
          </a:p>
        </p:txBody>
      </p:sp>
      <p:sp>
        <p:nvSpPr>
          <p:cNvPr id="1213" name="Google Shape;1213;p19"/>
          <p:cNvSpPr txBox="1"/>
          <p:nvPr/>
        </p:nvSpPr>
        <p:spPr>
          <a:xfrm>
            <a:off x="3581400" y="1431925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14</a:t>
            </a:r>
            <a:endParaRPr/>
          </a:p>
        </p:txBody>
      </p:sp>
      <p:sp>
        <p:nvSpPr>
          <p:cNvPr id="1214" name="Google Shape;1214;p19"/>
          <p:cNvSpPr txBox="1"/>
          <p:nvPr/>
        </p:nvSpPr>
        <p:spPr>
          <a:xfrm>
            <a:off x="3581400" y="1736725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13</a:t>
            </a:r>
            <a:endParaRPr/>
          </a:p>
        </p:txBody>
      </p:sp>
      <p:sp>
        <p:nvSpPr>
          <p:cNvPr id="1215" name="Google Shape;1215;p19"/>
          <p:cNvSpPr txBox="1"/>
          <p:nvPr/>
        </p:nvSpPr>
        <p:spPr>
          <a:xfrm>
            <a:off x="3581400" y="2041525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12</a:t>
            </a:r>
            <a:endParaRPr/>
          </a:p>
        </p:txBody>
      </p:sp>
      <p:sp>
        <p:nvSpPr>
          <p:cNvPr id="1216" name="Google Shape;1216;p19"/>
          <p:cNvSpPr txBox="1"/>
          <p:nvPr/>
        </p:nvSpPr>
        <p:spPr>
          <a:xfrm>
            <a:off x="3581400" y="2346325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11</a:t>
            </a:r>
            <a:endParaRPr/>
          </a:p>
        </p:txBody>
      </p:sp>
      <p:sp>
        <p:nvSpPr>
          <p:cNvPr id="1217" name="Google Shape;1217;p19"/>
          <p:cNvSpPr txBox="1"/>
          <p:nvPr/>
        </p:nvSpPr>
        <p:spPr>
          <a:xfrm>
            <a:off x="3581400" y="2651125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10</a:t>
            </a:r>
            <a:endParaRPr/>
          </a:p>
        </p:txBody>
      </p:sp>
      <p:sp>
        <p:nvSpPr>
          <p:cNvPr id="1218" name="Google Shape;1218;p19"/>
          <p:cNvSpPr txBox="1"/>
          <p:nvPr/>
        </p:nvSpPr>
        <p:spPr>
          <a:xfrm>
            <a:off x="3581400" y="2955925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9</a:t>
            </a:r>
            <a:endParaRPr/>
          </a:p>
        </p:txBody>
      </p:sp>
      <p:sp>
        <p:nvSpPr>
          <p:cNvPr id="1219" name="Google Shape;1219;p19"/>
          <p:cNvSpPr txBox="1"/>
          <p:nvPr/>
        </p:nvSpPr>
        <p:spPr>
          <a:xfrm>
            <a:off x="3581400" y="3260725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8</a:t>
            </a:r>
            <a:endParaRPr/>
          </a:p>
        </p:txBody>
      </p:sp>
      <p:sp>
        <p:nvSpPr>
          <p:cNvPr id="1220" name="Google Shape;1220;p19"/>
          <p:cNvSpPr txBox="1"/>
          <p:nvPr/>
        </p:nvSpPr>
        <p:spPr>
          <a:xfrm>
            <a:off x="3581400" y="3565525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7</a:t>
            </a:r>
            <a:endParaRPr/>
          </a:p>
        </p:txBody>
      </p:sp>
      <p:sp>
        <p:nvSpPr>
          <p:cNvPr id="1221" name="Google Shape;1221;p19"/>
          <p:cNvSpPr txBox="1"/>
          <p:nvPr/>
        </p:nvSpPr>
        <p:spPr>
          <a:xfrm>
            <a:off x="3581400" y="3870325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6</a:t>
            </a:r>
            <a:endParaRPr/>
          </a:p>
        </p:txBody>
      </p:sp>
      <p:sp>
        <p:nvSpPr>
          <p:cNvPr id="1222" name="Google Shape;1222;p19"/>
          <p:cNvSpPr txBox="1"/>
          <p:nvPr/>
        </p:nvSpPr>
        <p:spPr>
          <a:xfrm>
            <a:off x="3581400" y="4175125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endParaRPr/>
          </a:p>
        </p:txBody>
      </p:sp>
      <p:sp>
        <p:nvSpPr>
          <p:cNvPr id="1223" name="Google Shape;1223;p19"/>
          <p:cNvSpPr txBox="1"/>
          <p:nvPr/>
        </p:nvSpPr>
        <p:spPr>
          <a:xfrm>
            <a:off x="3581400" y="4479925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/>
          </a:p>
        </p:txBody>
      </p:sp>
      <p:sp>
        <p:nvSpPr>
          <p:cNvPr id="1224" name="Google Shape;1224;p19"/>
          <p:cNvSpPr txBox="1"/>
          <p:nvPr/>
        </p:nvSpPr>
        <p:spPr>
          <a:xfrm>
            <a:off x="3581400" y="4784725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/>
          </a:p>
        </p:txBody>
      </p:sp>
      <p:sp>
        <p:nvSpPr>
          <p:cNvPr id="1225" name="Google Shape;1225;p19"/>
          <p:cNvSpPr txBox="1"/>
          <p:nvPr/>
        </p:nvSpPr>
        <p:spPr>
          <a:xfrm>
            <a:off x="3581400" y="5089525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/>
          </a:p>
        </p:txBody>
      </p:sp>
      <p:sp>
        <p:nvSpPr>
          <p:cNvPr id="1226" name="Google Shape;1226;p19"/>
          <p:cNvSpPr txBox="1"/>
          <p:nvPr/>
        </p:nvSpPr>
        <p:spPr>
          <a:xfrm>
            <a:off x="3581400" y="5394325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/>
          </a:p>
        </p:txBody>
      </p:sp>
      <p:sp>
        <p:nvSpPr>
          <p:cNvPr id="1227" name="Google Shape;1227;p19"/>
          <p:cNvSpPr txBox="1"/>
          <p:nvPr/>
        </p:nvSpPr>
        <p:spPr>
          <a:xfrm>
            <a:off x="4419600" y="1127125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$1 Million</a:t>
            </a:r>
            <a:endParaRPr/>
          </a:p>
        </p:txBody>
      </p:sp>
      <p:sp>
        <p:nvSpPr>
          <p:cNvPr id="1228" name="Google Shape;1228;p19"/>
          <p:cNvSpPr txBox="1"/>
          <p:nvPr/>
        </p:nvSpPr>
        <p:spPr>
          <a:xfrm>
            <a:off x="4419600" y="1447800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$500,000</a:t>
            </a:r>
            <a:endParaRPr/>
          </a:p>
        </p:txBody>
      </p:sp>
      <p:sp>
        <p:nvSpPr>
          <p:cNvPr id="1229" name="Google Shape;1229;p19"/>
          <p:cNvSpPr txBox="1"/>
          <p:nvPr/>
        </p:nvSpPr>
        <p:spPr>
          <a:xfrm>
            <a:off x="4419600" y="1752600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$250,000</a:t>
            </a:r>
            <a:endParaRPr/>
          </a:p>
        </p:txBody>
      </p:sp>
      <p:sp>
        <p:nvSpPr>
          <p:cNvPr id="1230" name="Google Shape;1230;p19"/>
          <p:cNvSpPr txBox="1"/>
          <p:nvPr/>
        </p:nvSpPr>
        <p:spPr>
          <a:xfrm>
            <a:off x="4419600" y="2057400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$125,000</a:t>
            </a:r>
            <a:endParaRPr/>
          </a:p>
        </p:txBody>
      </p:sp>
      <p:sp>
        <p:nvSpPr>
          <p:cNvPr id="1231" name="Google Shape;1231;p19"/>
          <p:cNvSpPr txBox="1"/>
          <p:nvPr/>
        </p:nvSpPr>
        <p:spPr>
          <a:xfrm>
            <a:off x="4419600" y="2362200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$64,000</a:t>
            </a:r>
            <a:endParaRPr/>
          </a:p>
        </p:txBody>
      </p:sp>
      <p:sp>
        <p:nvSpPr>
          <p:cNvPr id="1232" name="Google Shape;1232;p19"/>
          <p:cNvSpPr txBox="1"/>
          <p:nvPr/>
        </p:nvSpPr>
        <p:spPr>
          <a:xfrm>
            <a:off x="4419600" y="2667000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$32,000</a:t>
            </a:r>
            <a:endParaRPr/>
          </a:p>
        </p:txBody>
      </p:sp>
      <p:sp>
        <p:nvSpPr>
          <p:cNvPr id="1233" name="Google Shape;1233;p19"/>
          <p:cNvSpPr txBox="1"/>
          <p:nvPr/>
        </p:nvSpPr>
        <p:spPr>
          <a:xfrm>
            <a:off x="4419600" y="2971800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$16,000</a:t>
            </a:r>
            <a:endParaRPr/>
          </a:p>
        </p:txBody>
      </p:sp>
      <p:sp>
        <p:nvSpPr>
          <p:cNvPr id="1234" name="Google Shape;1234;p19"/>
          <p:cNvSpPr txBox="1"/>
          <p:nvPr/>
        </p:nvSpPr>
        <p:spPr>
          <a:xfrm>
            <a:off x="4419600" y="3276600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$8,000</a:t>
            </a:r>
            <a:endParaRPr/>
          </a:p>
        </p:txBody>
      </p:sp>
      <p:sp>
        <p:nvSpPr>
          <p:cNvPr id="1235" name="Google Shape;1235;p19"/>
          <p:cNvSpPr txBox="1"/>
          <p:nvPr/>
        </p:nvSpPr>
        <p:spPr>
          <a:xfrm>
            <a:off x="4419600" y="3581400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$4,000</a:t>
            </a:r>
            <a:endParaRPr/>
          </a:p>
        </p:txBody>
      </p:sp>
      <p:sp>
        <p:nvSpPr>
          <p:cNvPr id="1236" name="Google Shape;1236;p19"/>
          <p:cNvSpPr txBox="1"/>
          <p:nvPr/>
        </p:nvSpPr>
        <p:spPr>
          <a:xfrm>
            <a:off x="4419600" y="3886200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$2,000</a:t>
            </a:r>
            <a:endParaRPr/>
          </a:p>
        </p:txBody>
      </p:sp>
      <p:sp>
        <p:nvSpPr>
          <p:cNvPr id="1237" name="Google Shape;1237;p19"/>
          <p:cNvSpPr txBox="1"/>
          <p:nvPr/>
        </p:nvSpPr>
        <p:spPr>
          <a:xfrm>
            <a:off x="4419600" y="4191000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$1,000</a:t>
            </a:r>
            <a:endParaRPr/>
          </a:p>
        </p:txBody>
      </p:sp>
      <p:sp>
        <p:nvSpPr>
          <p:cNvPr id="1238" name="Google Shape;1238;p19"/>
          <p:cNvSpPr txBox="1"/>
          <p:nvPr/>
        </p:nvSpPr>
        <p:spPr>
          <a:xfrm>
            <a:off x="4419600" y="4495800"/>
            <a:ext cx="1000125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$500</a:t>
            </a:r>
            <a:endParaRPr/>
          </a:p>
        </p:txBody>
      </p:sp>
      <p:sp>
        <p:nvSpPr>
          <p:cNvPr id="1239" name="Google Shape;1239;p19"/>
          <p:cNvSpPr txBox="1"/>
          <p:nvPr/>
        </p:nvSpPr>
        <p:spPr>
          <a:xfrm>
            <a:off x="4419600" y="4800600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$300</a:t>
            </a:r>
            <a:endParaRPr/>
          </a:p>
        </p:txBody>
      </p:sp>
      <p:sp>
        <p:nvSpPr>
          <p:cNvPr id="1240" name="Google Shape;1240;p19"/>
          <p:cNvSpPr txBox="1"/>
          <p:nvPr/>
        </p:nvSpPr>
        <p:spPr>
          <a:xfrm>
            <a:off x="4419600" y="5105400"/>
            <a:ext cx="13335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$200</a:t>
            </a:r>
            <a:endParaRPr/>
          </a:p>
        </p:txBody>
      </p:sp>
      <p:sp>
        <p:nvSpPr>
          <p:cNvPr id="1241" name="Google Shape;1241;p19"/>
          <p:cNvSpPr txBox="1"/>
          <p:nvPr/>
        </p:nvSpPr>
        <p:spPr>
          <a:xfrm>
            <a:off x="4419600" y="5410200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$100</a:t>
            </a:r>
            <a:endParaRPr/>
          </a:p>
        </p:txBody>
      </p:sp>
      <p:sp>
        <p:nvSpPr>
          <p:cNvPr id="1242" name="Google Shape;1242;p19"/>
          <p:cNvSpPr/>
          <p:nvPr/>
        </p:nvSpPr>
        <p:spPr>
          <a:xfrm>
            <a:off x="4114800" y="55467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43" name="Google Shape;1243;p19"/>
          <p:cNvSpPr/>
          <p:nvPr/>
        </p:nvSpPr>
        <p:spPr>
          <a:xfrm>
            <a:off x="4114800" y="52419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44" name="Google Shape;1244;p19"/>
          <p:cNvSpPr/>
          <p:nvPr/>
        </p:nvSpPr>
        <p:spPr>
          <a:xfrm>
            <a:off x="4114800" y="49371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45" name="Google Shape;1245;p19"/>
          <p:cNvSpPr/>
          <p:nvPr/>
        </p:nvSpPr>
        <p:spPr>
          <a:xfrm>
            <a:off x="4114800" y="46323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46" name="Google Shape;1246;p19"/>
          <p:cNvSpPr/>
          <p:nvPr/>
        </p:nvSpPr>
        <p:spPr>
          <a:xfrm>
            <a:off x="4114800" y="4327525"/>
            <a:ext cx="152400" cy="152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47" name="Google Shape;1247;p19"/>
          <p:cNvSpPr/>
          <p:nvPr/>
        </p:nvSpPr>
        <p:spPr>
          <a:xfrm>
            <a:off x="4114800" y="40227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48" name="Google Shape;1248;p19"/>
          <p:cNvSpPr/>
          <p:nvPr/>
        </p:nvSpPr>
        <p:spPr>
          <a:xfrm>
            <a:off x="4114800" y="37179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49" name="Google Shape;1249;p19"/>
          <p:cNvSpPr/>
          <p:nvPr/>
        </p:nvSpPr>
        <p:spPr>
          <a:xfrm>
            <a:off x="4114800" y="34131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50" name="Google Shape;1250;p19"/>
          <p:cNvSpPr/>
          <p:nvPr/>
        </p:nvSpPr>
        <p:spPr>
          <a:xfrm>
            <a:off x="4114800" y="31083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51" name="Google Shape;1251;p19"/>
          <p:cNvSpPr/>
          <p:nvPr/>
        </p:nvSpPr>
        <p:spPr>
          <a:xfrm>
            <a:off x="4114800" y="2803525"/>
            <a:ext cx="152400" cy="152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52" name="Google Shape;1252;p19"/>
          <p:cNvSpPr/>
          <p:nvPr/>
        </p:nvSpPr>
        <p:spPr>
          <a:xfrm>
            <a:off x="4114800" y="24987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53" name="Google Shape;1253;p19"/>
          <p:cNvSpPr/>
          <p:nvPr/>
        </p:nvSpPr>
        <p:spPr>
          <a:xfrm>
            <a:off x="4114800" y="21939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54" name="Google Shape;1254;p19"/>
          <p:cNvSpPr/>
          <p:nvPr/>
        </p:nvSpPr>
        <p:spPr>
          <a:xfrm>
            <a:off x="4114800" y="18891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55" name="Google Shape;1255;p19"/>
          <p:cNvSpPr/>
          <p:nvPr/>
        </p:nvSpPr>
        <p:spPr>
          <a:xfrm>
            <a:off x="4114800" y="15843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56" name="Google Shape;1256;p19"/>
          <p:cNvSpPr/>
          <p:nvPr/>
        </p:nvSpPr>
        <p:spPr>
          <a:xfrm>
            <a:off x="4114800" y="1279525"/>
            <a:ext cx="152400" cy="152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257" name="Google Shape;1257;p1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832850" y="6553200"/>
            <a:ext cx="304800" cy="304800"/>
          </a:xfrm>
          <a:prstGeom prst="rect">
            <a:avLst/>
          </a:prstGeom>
          <a:noFill/>
          <a:ln>
            <a:noFill/>
          </a:ln>
        </p:spPr>
      </p:pic>
      <p:sp>
        <p:nvSpPr>
          <p:cNvPr id="1258" name="Google Shape;1258;p19"/>
          <p:cNvSpPr/>
          <p:nvPr/>
        </p:nvSpPr>
        <p:spPr>
          <a:xfrm>
            <a:off x="77050" y="58875"/>
            <a:ext cx="2919900" cy="2499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"/>
          <p:cNvSpPr txBox="1"/>
          <p:nvPr/>
        </p:nvSpPr>
        <p:spPr>
          <a:xfrm>
            <a:off x="3505200" y="1127125"/>
            <a:ext cx="2514600" cy="4724400"/>
          </a:xfrm>
          <a:prstGeom prst="rect">
            <a:avLst/>
          </a:prstGeom>
          <a:gradFill>
            <a:gsLst>
              <a:gs pos="0">
                <a:srgbClr val="0066CC"/>
              </a:gs>
              <a:gs pos="100000">
                <a:srgbClr val="000066"/>
              </a:gs>
            </a:gsLst>
            <a:path path="circle">
              <a:fillToRect b="50%" l="50%" r="50%" t="50%"/>
            </a:path>
            <a:tileRect/>
          </a:gradFill>
          <a:ln cap="flat" cmpd="sng" w="57150">
            <a:solidFill>
              <a:srgbClr val="3399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7" name="Google Shape;117;p2"/>
          <p:cNvSpPr txBox="1"/>
          <p:nvPr/>
        </p:nvSpPr>
        <p:spPr>
          <a:xfrm>
            <a:off x="3571875" y="5486400"/>
            <a:ext cx="2413000" cy="322262"/>
          </a:xfrm>
          <a:prstGeom prst="rect">
            <a:avLst/>
          </a:prstGeom>
          <a:solidFill>
            <a:srgbClr val="FF0000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8" name="Google Shape;118;p2"/>
          <p:cNvSpPr txBox="1"/>
          <p:nvPr/>
        </p:nvSpPr>
        <p:spPr>
          <a:xfrm>
            <a:off x="3581400" y="1111250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15</a:t>
            </a:r>
            <a:endParaRPr/>
          </a:p>
        </p:txBody>
      </p:sp>
      <p:sp>
        <p:nvSpPr>
          <p:cNvPr id="119" name="Google Shape;119;p2"/>
          <p:cNvSpPr txBox="1"/>
          <p:nvPr/>
        </p:nvSpPr>
        <p:spPr>
          <a:xfrm>
            <a:off x="3581400" y="1431925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14</a:t>
            </a:r>
            <a:endParaRPr/>
          </a:p>
        </p:txBody>
      </p:sp>
      <p:sp>
        <p:nvSpPr>
          <p:cNvPr id="120" name="Google Shape;120;p2"/>
          <p:cNvSpPr txBox="1"/>
          <p:nvPr/>
        </p:nvSpPr>
        <p:spPr>
          <a:xfrm>
            <a:off x="3581400" y="1736725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13</a:t>
            </a:r>
            <a:endParaRPr/>
          </a:p>
        </p:txBody>
      </p:sp>
      <p:sp>
        <p:nvSpPr>
          <p:cNvPr id="121" name="Google Shape;121;p2"/>
          <p:cNvSpPr txBox="1"/>
          <p:nvPr/>
        </p:nvSpPr>
        <p:spPr>
          <a:xfrm>
            <a:off x="3581400" y="2041525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12</a:t>
            </a:r>
            <a:endParaRPr/>
          </a:p>
        </p:txBody>
      </p:sp>
      <p:sp>
        <p:nvSpPr>
          <p:cNvPr id="122" name="Google Shape;122;p2"/>
          <p:cNvSpPr txBox="1"/>
          <p:nvPr/>
        </p:nvSpPr>
        <p:spPr>
          <a:xfrm>
            <a:off x="3581400" y="2346325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11</a:t>
            </a:r>
            <a:endParaRPr/>
          </a:p>
        </p:txBody>
      </p:sp>
      <p:sp>
        <p:nvSpPr>
          <p:cNvPr id="123" name="Google Shape;123;p2"/>
          <p:cNvSpPr txBox="1"/>
          <p:nvPr/>
        </p:nvSpPr>
        <p:spPr>
          <a:xfrm>
            <a:off x="3581400" y="2651125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10</a:t>
            </a:r>
            <a:endParaRPr/>
          </a:p>
        </p:txBody>
      </p:sp>
      <p:sp>
        <p:nvSpPr>
          <p:cNvPr id="124" name="Google Shape;124;p2"/>
          <p:cNvSpPr txBox="1"/>
          <p:nvPr/>
        </p:nvSpPr>
        <p:spPr>
          <a:xfrm>
            <a:off x="3581400" y="2955925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9</a:t>
            </a:r>
            <a:endParaRPr/>
          </a:p>
        </p:txBody>
      </p:sp>
      <p:sp>
        <p:nvSpPr>
          <p:cNvPr id="125" name="Google Shape;125;p2"/>
          <p:cNvSpPr txBox="1"/>
          <p:nvPr/>
        </p:nvSpPr>
        <p:spPr>
          <a:xfrm>
            <a:off x="3581400" y="3260725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8</a:t>
            </a:r>
            <a:endParaRPr/>
          </a:p>
        </p:txBody>
      </p:sp>
      <p:sp>
        <p:nvSpPr>
          <p:cNvPr id="126" name="Google Shape;126;p2"/>
          <p:cNvSpPr txBox="1"/>
          <p:nvPr/>
        </p:nvSpPr>
        <p:spPr>
          <a:xfrm>
            <a:off x="3581400" y="3565525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7</a:t>
            </a:r>
            <a:endParaRPr/>
          </a:p>
        </p:txBody>
      </p:sp>
      <p:sp>
        <p:nvSpPr>
          <p:cNvPr id="127" name="Google Shape;127;p2"/>
          <p:cNvSpPr txBox="1"/>
          <p:nvPr/>
        </p:nvSpPr>
        <p:spPr>
          <a:xfrm>
            <a:off x="3581400" y="3870325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6</a:t>
            </a:r>
            <a:endParaRPr/>
          </a:p>
        </p:txBody>
      </p:sp>
      <p:sp>
        <p:nvSpPr>
          <p:cNvPr id="128" name="Google Shape;128;p2"/>
          <p:cNvSpPr txBox="1"/>
          <p:nvPr/>
        </p:nvSpPr>
        <p:spPr>
          <a:xfrm>
            <a:off x="3581400" y="4175125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endParaRPr/>
          </a:p>
        </p:txBody>
      </p:sp>
      <p:sp>
        <p:nvSpPr>
          <p:cNvPr id="129" name="Google Shape;129;p2"/>
          <p:cNvSpPr txBox="1"/>
          <p:nvPr/>
        </p:nvSpPr>
        <p:spPr>
          <a:xfrm>
            <a:off x="3581400" y="4479925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/>
          </a:p>
        </p:txBody>
      </p:sp>
      <p:sp>
        <p:nvSpPr>
          <p:cNvPr id="130" name="Google Shape;130;p2"/>
          <p:cNvSpPr txBox="1"/>
          <p:nvPr/>
        </p:nvSpPr>
        <p:spPr>
          <a:xfrm>
            <a:off x="3581400" y="4784725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/>
          </a:p>
        </p:txBody>
      </p:sp>
      <p:sp>
        <p:nvSpPr>
          <p:cNvPr id="131" name="Google Shape;131;p2"/>
          <p:cNvSpPr txBox="1"/>
          <p:nvPr/>
        </p:nvSpPr>
        <p:spPr>
          <a:xfrm>
            <a:off x="3581400" y="5089525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/>
          </a:p>
        </p:txBody>
      </p:sp>
      <p:sp>
        <p:nvSpPr>
          <p:cNvPr id="132" name="Google Shape;132;p2"/>
          <p:cNvSpPr txBox="1"/>
          <p:nvPr/>
        </p:nvSpPr>
        <p:spPr>
          <a:xfrm>
            <a:off x="3581400" y="5394325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/>
          </a:p>
        </p:txBody>
      </p:sp>
      <p:sp>
        <p:nvSpPr>
          <p:cNvPr id="133" name="Google Shape;133;p2"/>
          <p:cNvSpPr txBox="1"/>
          <p:nvPr/>
        </p:nvSpPr>
        <p:spPr>
          <a:xfrm>
            <a:off x="4419600" y="1127125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$1 Million</a:t>
            </a:r>
            <a:endParaRPr/>
          </a:p>
        </p:txBody>
      </p:sp>
      <p:sp>
        <p:nvSpPr>
          <p:cNvPr id="134" name="Google Shape;134;p2"/>
          <p:cNvSpPr txBox="1"/>
          <p:nvPr/>
        </p:nvSpPr>
        <p:spPr>
          <a:xfrm>
            <a:off x="4419600" y="1447800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$500,000</a:t>
            </a:r>
            <a:endParaRPr/>
          </a:p>
        </p:txBody>
      </p:sp>
      <p:sp>
        <p:nvSpPr>
          <p:cNvPr id="135" name="Google Shape;135;p2"/>
          <p:cNvSpPr txBox="1"/>
          <p:nvPr/>
        </p:nvSpPr>
        <p:spPr>
          <a:xfrm>
            <a:off x="4419600" y="1752600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$250,000</a:t>
            </a:r>
            <a:endParaRPr/>
          </a:p>
        </p:txBody>
      </p:sp>
      <p:sp>
        <p:nvSpPr>
          <p:cNvPr id="136" name="Google Shape;136;p2"/>
          <p:cNvSpPr txBox="1"/>
          <p:nvPr/>
        </p:nvSpPr>
        <p:spPr>
          <a:xfrm>
            <a:off x="4419600" y="2057400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$125,000</a:t>
            </a:r>
            <a:endParaRPr/>
          </a:p>
        </p:txBody>
      </p:sp>
      <p:sp>
        <p:nvSpPr>
          <p:cNvPr id="137" name="Google Shape;137;p2"/>
          <p:cNvSpPr txBox="1"/>
          <p:nvPr/>
        </p:nvSpPr>
        <p:spPr>
          <a:xfrm>
            <a:off x="4419600" y="2362200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$64,000</a:t>
            </a:r>
            <a:endParaRPr/>
          </a:p>
        </p:txBody>
      </p:sp>
      <p:sp>
        <p:nvSpPr>
          <p:cNvPr id="138" name="Google Shape;138;p2"/>
          <p:cNvSpPr txBox="1"/>
          <p:nvPr/>
        </p:nvSpPr>
        <p:spPr>
          <a:xfrm>
            <a:off x="4419600" y="2667000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$32,000</a:t>
            </a:r>
            <a:endParaRPr/>
          </a:p>
        </p:txBody>
      </p:sp>
      <p:sp>
        <p:nvSpPr>
          <p:cNvPr id="139" name="Google Shape;139;p2"/>
          <p:cNvSpPr txBox="1"/>
          <p:nvPr/>
        </p:nvSpPr>
        <p:spPr>
          <a:xfrm>
            <a:off x="4419600" y="2971800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$16,000</a:t>
            </a:r>
            <a:endParaRPr/>
          </a:p>
        </p:txBody>
      </p:sp>
      <p:sp>
        <p:nvSpPr>
          <p:cNvPr id="140" name="Google Shape;140;p2"/>
          <p:cNvSpPr txBox="1"/>
          <p:nvPr/>
        </p:nvSpPr>
        <p:spPr>
          <a:xfrm>
            <a:off x="4419600" y="3276600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$8,000</a:t>
            </a:r>
            <a:endParaRPr/>
          </a:p>
        </p:txBody>
      </p:sp>
      <p:sp>
        <p:nvSpPr>
          <p:cNvPr id="141" name="Google Shape;141;p2"/>
          <p:cNvSpPr txBox="1"/>
          <p:nvPr/>
        </p:nvSpPr>
        <p:spPr>
          <a:xfrm>
            <a:off x="4419600" y="3581400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$4,000</a:t>
            </a:r>
            <a:endParaRPr/>
          </a:p>
        </p:txBody>
      </p:sp>
      <p:sp>
        <p:nvSpPr>
          <p:cNvPr id="142" name="Google Shape;142;p2"/>
          <p:cNvSpPr txBox="1"/>
          <p:nvPr/>
        </p:nvSpPr>
        <p:spPr>
          <a:xfrm>
            <a:off x="4419600" y="3886200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$2,000</a:t>
            </a:r>
            <a:endParaRPr/>
          </a:p>
        </p:txBody>
      </p:sp>
      <p:sp>
        <p:nvSpPr>
          <p:cNvPr id="143" name="Google Shape;143;p2"/>
          <p:cNvSpPr txBox="1"/>
          <p:nvPr/>
        </p:nvSpPr>
        <p:spPr>
          <a:xfrm>
            <a:off x="4419600" y="4191000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$1,000</a:t>
            </a:r>
            <a:endParaRPr/>
          </a:p>
        </p:txBody>
      </p:sp>
      <p:sp>
        <p:nvSpPr>
          <p:cNvPr id="144" name="Google Shape;144;p2"/>
          <p:cNvSpPr txBox="1"/>
          <p:nvPr/>
        </p:nvSpPr>
        <p:spPr>
          <a:xfrm>
            <a:off x="4419600" y="4495800"/>
            <a:ext cx="1000125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$500</a:t>
            </a:r>
            <a:endParaRPr/>
          </a:p>
        </p:txBody>
      </p:sp>
      <p:sp>
        <p:nvSpPr>
          <p:cNvPr id="145" name="Google Shape;145;p2"/>
          <p:cNvSpPr txBox="1"/>
          <p:nvPr/>
        </p:nvSpPr>
        <p:spPr>
          <a:xfrm>
            <a:off x="4419600" y="4800600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$300</a:t>
            </a:r>
            <a:endParaRPr/>
          </a:p>
        </p:txBody>
      </p:sp>
      <p:sp>
        <p:nvSpPr>
          <p:cNvPr id="146" name="Google Shape;146;p2"/>
          <p:cNvSpPr txBox="1"/>
          <p:nvPr/>
        </p:nvSpPr>
        <p:spPr>
          <a:xfrm>
            <a:off x="4419600" y="5105400"/>
            <a:ext cx="13335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$200</a:t>
            </a:r>
            <a:endParaRPr/>
          </a:p>
        </p:txBody>
      </p:sp>
      <p:sp>
        <p:nvSpPr>
          <p:cNvPr id="147" name="Google Shape;147;p2"/>
          <p:cNvSpPr txBox="1"/>
          <p:nvPr/>
        </p:nvSpPr>
        <p:spPr>
          <a:xfrm>
            <a:off x="4419600" y="5410200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$100</a:t>
            </a:r>
            <a:endParaRPr/>
          </a:p>
        </p:txBody>
      </p:sp>
      <p:sp>
        <p:nvSpPr>
          <p:cNvPr id="148" name="Google Shape;148;p2"/>
          <p:cNvSpPr/>
          <p:nvPr/>
        </p:nvSpPr>
        <p:spPr>
          <a:xfrm>
            <a:off x="4114800" y="55467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49" name="Google Shape;149;p2"/>
          <p:cNvSpPr/>
          <p:nvPr/>
        </p:nvSpPr>
        <p:spPr>
          <a:xfrm>
            <a:off x="4114800" y="52419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0" name="Google Shape;150;p2"/>
          <p:cNvSpPr/>
          <p:nvPr/>
        </p:nvSpPr>
        <p:spPr>
          <a:xfrm>
            <a:off x="4114800" y="49371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1" name="Google Shape;151;p2"/>
          <p:cNvSpPr/>
          <p:nvPr/>
        </p:nvSpPr>
        <p:spPr>
          <a:xfrm>
            <a:off x="4114800" y="46323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2" name="Google Shape;152;p2"/>
          <p:cNvSpPr/>
          <p:nvPr/>
        </p:nvSpPr>
        <p:spPr>
          <a:xfrm>
            <a:off x="4114800" y="4327525"/>
            <a:ext cx="152400" cy="152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3" name="Google Shape;153;p2"/>
          <p:cNvSpPr/>
          <p:nvPr/>
        </p:nvSpPr>
        <p:spPr>
          <a:xfrm>
            <a:off x="4114800" y="40227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4" name="Google Shape;154;p2"/>
          <p:cNvSpPr/>
          <p:nvPr/>
        </p:nvSpPr>
        <p:spPr>
          <a:xfrm>
            <a:off x="4114800" y="37179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5" name="Google Shape;155;p2"/>
          <p:cNvSpPr/>
          <p:nvPr/>
        </p:nvSpPr>
        <p:spPr>
          <a:xfrm>
            <a:off x="4114800" y="34131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6" name="Google Shape;156;p2"/>
          <p:cNvSpPr/>
          <p:nvPr/>
        </p:nvSpPr>
        <p:spPr>
          <a:xfrm>
            <a:off x="4114800" y="31083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7" name="Google Shape;157;p2"/>
          <p:cNvSpPr/>
          <p:nvPr/>
        </p:nvSpPr>
        <p:spPr>
          <a:xfrm>
            <a:off x="4114800" y="2803525"/>
            <a:ext cx="152400" cy="152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8" name="Google Shape;158;p2"/>
          <p:cNvSpPr/>
          <p:nvPr/>
        </p:nvSpPr>
        <p:spPr>
          <a:xfrm>
            <a:off x="4114800" y="24987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9" name="Google Shape;159;p2"/>
          <p:cNvSpPr/>
          <p:nvPr/>
        </p:nvSpPr>
        <p:spPr>
          <a:xfrm>
            <a:off x="4114800" y="21939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60" name="Google Shape;160;p2"/>
          <p:cNvSpPr/>
          <p:nvPr/>
        </p:nvSpPr>
        <p:spPr>
          <a:xfrm>
            <a:off x="4114800" y="18891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61" name="Google Shape;161;p2"/>
          <p:cNvSpPr/>
          <p:nvPr/>
        </p:nvSpPr>
        <p:spPr>
          <a:xfrm>
            <a:off x="4114800" y="15843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62" name="Google Shape;162;p2"/>
          <p:cNvSpPr/>
          <p:nvPr/>
        </p:nvSpPr>
        <p:spPr>
          <a:xfrm>
            <a:off x="4114800" y="1279525"/>
            <a:ext cx="152400" cy="152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63" name="Google Shape;163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832850" y="6553200"/>
            <a:ext cx="304800" cy="304800"/>
          </a:xfrm>
          <a:prstGeom prst="rect">
            <a:avLst/>
          </a:prstGeom>
          <a:noFill/>
          <a:ln>
            <a:noFill/>
          </a:ln>
        </p:spPr>
      </p:pic>
      <p:sp>
        <p:nvSpPr>
          <p:cNvPr id="164" name="Google Shape;164;p2"/>
          <p:cNvSpPr/>
          <p:nvPr/>
        </p:nvSpPr>
        <p:spPr>
          <a:xfrm>
            <a:off x="77050" y="58875"/>
            <a:ext cx="2919900" cy="2499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62" name="Shape 1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3" name="Google Shape;1263;p20"/>
          <p:cNvSpPr txBox="1"/>
          <p:nvPr/>
        </p:nvSpPr>
        <p:spPr>
          <a:xfrm>
            <a:off x="0" y="3733800"/>
            <a:ext cx="9144000" cy="3128962"/>
          </a:xfrm>
          <a:prstGeom prst="rect">
            <a:avLst/>
          </a:prstGeom>
          <a:gradFill>
            <a:gsLst>
              <a:gs pos="0">
                <a:srgbClr val="808080"/>
              </a:gs>
              <a:gs pos="100000">
                <a:srgbClr val="292929"/>
              </a:gs>
            </a:gsLst>
            <a:path path="circle">
              <a:fillToRect b="50%" l="50%" r="50%" t="50%"/>
            </a:path>
            <a:tileRect/>
          </a:gradFill>
          <a:ln cap="flat" cmpd="sng" w="57150">
            <a:solidFill>
              <a:srgbClr val="3399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64" name="Google Shape;1264;p20"/>
          <p:cNvSpPr/>
          <p:nvPr/>
        </p:nvSpPr>
        <p:spPr>
          <a:xfrm>
            <a:off x="228600" y="4800600"/>
            <a:ext cx="4267200" cy="914400"/>
          </a:xfrm>
          <a:prstGeom prst="flowChartPreparation">
            <a:avLst/>
          </a:prstGeom>
          <a:solidFill>
            <a:schemeClr val="dk1"/>
          </a:solidFill>
          <a:ln cap="flat" cmpd="sng" w="57150">
            <a:solidFill>
              <a:srgbClr val="3399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65" name="Google Shape;1265;p20"/>
          <p:cNvSpPr/>
          <p:nvPr/>
        </p:nvSpPr>
        <p:spPr>
          <a:xfrm>
            <a:off x="4648200" y="4800600"/>
            <a:ext cx="4267200" cy="914400"/>
          </a:xfrm>
          <a:prstGeom prst="flowChartPreparation">
            <a:avLst/>
          </a:prstGeom>
          <a:solidFill>
            <a:schemeClr val="dk1"/>
          </a:solidFill>
          <a:ln cap="flat" cmpd="sng" w="57150">
            <a:solidFill>
              <a:srgbClr val="3399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66" name="Google Shape;1266;p20"/>
          <p:cNvSpPr/>
          <p:nvPr/>
        </p:nvSpPr>
        <p:spPr>
          <a:xfrm>
            <a:off x="228600" y="5867400"/>
            <a:ext cx="4267200" cy="914400"/>
          </a:xfrm>
          <a:prstGeom prst="flowChartPreparation">
            <a:avLst/>
          </a:prstGeom>
          <a:solidFill>
            <a:schemeClr val="dk1"/>
          </a:solidFill>
          <a:ln cap="flat" cmpd="sng" w="57150">
            <a:solidFill>
              <a:srgbClr val="3399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67" name="Google Shape;1267;p20"/>
          <p:cNvSpPr/>
          <p:nvPr/>
        </p:nvSpPr>
        <p:spPr>
          <a:xfrm>
            <a:off x="4648200" y="5867400"/>
            <a:ext cx="4267200" cy="914400"/>
          </a:xfrm>
          <a:prstGeom prst="flowChartPreparation">
            <a:avLst/>
          </a:prstGeom>
          <a:solidFill>
            <a:schemeClr val="dk1"/>
          </a:solidFill>
          <a:ln cap="flat" cmpd="sng" w="57150">
            <a:solidFill>
              <a:srgbClr val="3399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1268" name="Google Shape;1268;p20"/>
          <p:cNvCxnSpPr/>
          <p:nvPr/>
        </p:nvCxnSpPr>
        <p:spPr>
          <a:xfrm rot="10800000">
            <a:off x="28575" y="5257800"/>
            <a:ext cx="228600" cy="0"/>
          </a:xfrm>
          <a:prstGeom prst="straightConnector1">
            <a:avLst/>
          </a:prstGeom>
          <a:noFill/>
          <a:ln cap="flat" cmpd="sng" w="57150">
            <a:solidFill>
              <a:srgbClr val="3399FF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1269" name="Google Shape;1269;p20"/>
          <p:cNvCxnSpPr/>
          <p:nvPr/>
        </p:nvCxnSpPr>
        <p:spPr>
          <a:xfrm rot="10800000">
            <a:off x="38100" y="6324600"/>
            <a:ext cx="228600" cy="0"/>
          </a:xfrm>
          <a:prstGeom prst="straightConnector1">
            <a:avLst/>
          </a:prstGeom>
          <a:noFill/>
          <a:ln cap="flat" cmpd="sng" w="57150">
            <a:solidFill>
              <a:srgbClr val="3399FF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1270" name="Google Shape;1270;p20"/>
          <p:cNvCxnSpPr/>
          <p:nvPr/>
        </p:nvCxnSpPr>
        <p:spPr>
          <a:xfrm rot="10800000">
            <a:off x="4467225" y="6324600"/>
            <a:ext cx="228600" cy="0"/>
          </a:xfrm>
          <a:prstGeom prst="straightConnector1">
            <a:avLst/>
          </a:prstGeom>
          <a:noFill/>
          <a:ln cap="flat" cmpd="sng" w="57150">
            <a:solidFill>
              <a:srgbClr val="3399FF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1271" name="Google Shape;1271;p20"/>
          <p:cNvCxnSpPr/>
          <p:nvPr/>
        </p:nvCxnSpPr>
        <p:spPr>
          <a:xfrm rot="10800000">
            <a:off x="4448175" y="5257800"/>
            <a:ext cx="228600" cy="0"/>
          </a:xfrm>
          <a:prstGeom prst="straightConnector1">
            <a:avLst/>
          </a:prstGeom>
          <a:noFill/>
          <a:ln cap="flat" cmpd="sng" w="57150">
            <a:solidFill>
              <a:srgbClr val="3399FF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1272" name="Google Shape;1272;p20"/>
          <p:cNvCxnSpPr/>
          <p:nvPr/>
        </p:nvCxnSpPr>
        <p:spPr>
          <a:xfrm rot="10800000">
            <a:off x="8899525" y="5257800"/>
            <a:ext cx="228600" cy="0"/>
          </a:xfrm>
          <a:prstGeom prst="straightConnector1">
            <a:avLst/>
          </a:prstGeom>
          <a:noFill/>
          <a:ln cap="flat" cmpd="sng" w="57150">
            <a:solidFill>
              <a:srgbClr val="3399FF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1273" name="Google Shape;1273;p20"/>
          <p:cNvCxnSpPr/>
          <p:nvPr/>
        </p:nvCxnSpPr>
        <p:spPr>
          <a:xfrm rot="10800000">
            <a:off x="8902700" y="6324600"/>
            <a:ext cx="228600" cy="0"/>
          </a:xfrm>
          <a:prstGeom prst="straightConnector1">
            <a:avLst/>
          </a:prstGeom>
          <a:noFill/>
          <a:ln cap="flat" cmpd="sng" w="57150">
            <a:solidFill>
              <a:srgbClr val="3399FF"/>
            </a:solidFill>
            <a:prstDash val="solid"/>
            <a:miter lim="800000"/>
            <a:headEnd len="med" w="med" type="none"/>
            <a:tailEnd len="med" w="med" type="none"/>
          </a:ln>
        </p:spPr>
      </p:cxnSp>
      <p:sp>
        <p:nvSpPr>
          <p:cNvPr id="1274" name="Google Shape;1274;p20"/>
          <p:cNvSpPr txBox="1"/>
          <p:nvPr/>
        </p:nvSpPr>
        <p:spPr>
          <a:xfrm>
            <a:off x="533400" y="5029200"/>
            <a:ext cx="36576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A:  </a:t>
            </a:r>
            <a:r>
              <a:rPr b="1" lang="en-US" sz="2400">
                <a:solidFill>
                  <a:srgbClr val="FFCC00"/>
                </a:solidFill>
              </a:rPr>
              <a:t>nearest</a:t>
            </a:r>
            <a:r>
              <a:rPr b="1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1275" name="Google Shape;1275;p20"/>
          <p:cNvSpPr txBox="1"/>
          <p:nvPr/>
        </p:nvSpPr>
        <p:spPr>
          <a:xfrm>
            <a:off x="533400" y="6096000"/>
            <a:ext cx="33876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C:  </a:t>
            </a:r>
            <a:r>
              <a:rPr b="1" lang="en-US" sz="2400">
                <a:solidFill>
                  <a:srgbClr val="FFCC00"/>
                </a:solidFill>
              </a:rPr>
              <a:t>near from</a:t>
            </a:r>
            <a:endParaRPr/>
          </a:p>
        </p:txBody>
      </p:sp>
      <p:sp>
        <p:nvSpPr>
          <p:cNvPr id="1276" name="Google Shape;1276;p20"/>
          <p:cNvSpPr txBox="1"/>
          <p:nvPr/>
        </p:nvSpPr>
        <p:spPr>
          <a:xfrm>
            <a:off x="4953000" y="4868862"/>
            <a:ext cx="35511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B:  </a:t>
            </a:r>
            <a:r>
              <a:rPr b="1" lang="en-US" sz="2400">
                <a:solidFill>
                  <a:srgbClr val="FFCC00"/>
                </a:solidFill>
              </a:rPr>
              <a:t>more near</a:t>
            </a:r>
            <a:endParaRPr/>
          </a:p>
        </p:txBody>
      </p:sp>
      <p:sp>
        <p:nvSpPr>
          <p:cNvPr id="1277" name="Google Shape;1277;p20"/>
          <p:cNvSpPr txBox="1"/>
          <p:nvPr/>
        </p:nvSpPr>
        <p:spPr>
          <a:xfrm>
            <a:off x="4953000" y="6096000"/>
            <a:ext cx="29718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D: </a:t>
            </a:r>
            <a:r>
              <a:rPr b="1" lang="en-US" sz="2400">
                <a:solidFill>
                  <a:srgbClr val="FFCC00"/>
                </a:solidFill>
              </a:rPr>
              <a:t>nearest from</a:t>
            </a:r>
            <a:endParaRPr/>
          </a:p>
        </p:txBody>
      </p:sp>
      <p:sp>
        <p:nvSpPr>
          <p:cNvPr id="1278" name="Google Shape;1278;p20"/>
          <p:cNvSpPr/>
          <p:nvPr/>
        </p:nvSpPr>
        <p:spPr>
          <a:xfrm>
            <a:off x="152400" y="3962400"/>
            <a:ext cx="1295400" cy="685800"/>
          </a:xfrm>
          <a:prstGeom prst="ellipse">
            <a:avLst/>
          </a:prstGeom>
          <a:noFill/>
          <a:ln cap="flat" cmpd="sng" w="57150">
            <a:solidFill>
              <a:srgbClr val="3399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79" name="Google Shape;1279;p20"/>
          <p:cNvSpPr/>
          <p:nvPr/>
        </p:nvSpPr>
        <p:spPr>
          <a:xfrm>
            <a:off x="3048000" y="3962400"/>
            <a:ext cx="1295400" cy="685800"/>
          </a:xfrm>
          <a:prstGeom prst="ellipse">
            <a:avLst/>
          </a:prstGeom>
          <a:noFill/>
          <a:ln cap="flat" cmpd="sng" w="57150">
            <a:solidFill>
              <a:srgbClr val="3399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80" name="Google Shape;1280;p20"/>
          <p:cNvSpPr/>
          <p:nvPr/>
        </p:nvSpPr>
        <p:spPr>
          <a:xfrm>
            <a:off x="1600200" y="3962400"/>
            <a:ext cx="1295400" cy="685800"/>
          </a:xfrm>
          <a:prstGeom prst="ellipse">
            <a:avLst/>
          </a:prstGeom>
          <a:noFill/>
          <a:ln cap="flat" cmpd="sng" w="57150">
            <a:solidFill>
              <a:srgbClr val="3399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81" name="Google Shape;1281;p20"/>
          <p:cNvSpPr txBox="1"/>
          <p:nvPr/>
        </p:nvSpPr>
        <p:spPr>
          <a:xfrm>
            <a:off x="336550" y="4102100"/>
            <a:ext cx="1066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50:50</a:t>
            </a:r>
            <a:endParaRPr/>
          </a:p>
        </p:txBody>
      </p:sp>
      <p:sp>
        <p:nvSpPr>
          <p:cNvPr id="1282" name="Google Shape;1282;p20"/>
          <p:cNvSpPr txBox="1"/>
          <p:nvPr/>
        </p:nvSpPr>
        <p:spPr>
          <a:xfrm>
            <a:off x="6629400" y="0"/>
            <a:ext cx="2514600" cy="4724400"/>
          </a:xfrm>
          <a:prstGeom prst="rect">
            <a:avLst/>
          </a:prstGeom>
          <a:gradFill>
            <a:gsLst>
              <a:gs pos="0">
                <a:srgbClr val="0066CC"/>
              </a:gs>
              <a:gs pos="100000">
                <a:srgbClr val="000066"/>
              </a:gs>
            </a:gsLst>
            <a:path path="circle">
              <a:fillToRect b="50%" l="50%" r="50%" t="50%"/>
            </a:path>
            <a:tileRect/>
          </a:gradFill>
          <a:ln cap="flat" cmpd="sng" w="57150">
            <a:solidFill>
              <a:srgbClr val="3399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83" name="Google Shape;1283;p20"/>
          <p:cNvSpPr txBox="1"/>
          <p:nvPr/>
        </p:nvSpPr>
        <p:spPr>
          <a:xfrm>
            <a:off x="6705600" y="-15875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15</a:t>
            </a:r>
            <a:endParaRPr/>
          </a:p>
        </p:txBody>
      </p:sp>
      <p:sp>
        <p:nvSpPr>
          <p:cNvPr id="1284" name="Google Shape;1284;p20"/>
          <p:cNvSpPr txBox="1"/>
          <p:nvPr/>
        </p:nvSpPr>
        <p:spPr>
          <a:xfrm>
            <a:off x="6705600" y="304800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14</a:t>
            </a:r>
            <a:endParaRPr/>
          </a:p>
        </p:txBody>
      </p:sp>
      <p:sp>
        <p:nvSpPr>
          <p:cNvPr id="1285" name="Google Shape;1285;p20"/>
          <p:cNvSpPr txBox="1"/>
          <p:nvPr/>
        </p:nvSpPr>
        <p:spPr>
          <a:xfrm>
            <a:off x="6705600" y="609600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13</a:t>
            </a:r>
            <a:endParaRPr/>
          </a:p>
        </p:txBody>
      </p:sp>
      <p:sp>
        <p:nvSpPr>
          <p:cNvPr id="1286" name="Google Shape;1286;p20"/>
          <p:cNvSpPr txBox="1"/>
          <p:nvPr/>
        </p:nvSpPr>
        <p:spPr>
          <a:xfrm>
            <a:off x="6705600" y="914400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12</a:t>
            </a:r>
            <a:endParaRPr/>
          </a:p>
        </p:txBody>
      </p:sp>
      <p:sp>
        <p:nvSpPr>
          <p:cNvPr id="1287" name="Google Shape;1287;p20"/>
          <p:cNvSpPr txBox="1"/>
          <p:nvPr/>
        </p:nvSpPr>
        <p:spPr>
          <a:xfrm>
            <a:off x="6705600" y="1219200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11</a:t>
            </a:r>
            <a:endParaRPr/>
          </a:p>
        </p:txBody>
      </p:sp>
      <p:sp>
        <p:nvSpPr>
          <p:cNvPr id="1288" name="Google Shape;1288;p20"/>
          <p:cNvSpPr txBox="1"/>
          <p:nvPr/>
        </p:nvSpPr>
        <p:spPr>
          <a:xfrm>
            <a:off x="6705600" y="1524000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10</a:t>
            </a:r>
            <a:endParaRPr/>
          </a:p>
        </p:txBody>
      </p:sp>
      <p:sp>
        <p:nvSpPr>
          <p:cNvPr id="1289" name="Google Shape;1289;p20"/>
          <p:cNvSpPr txBox="1"/>
          <p:nvPr/>
        </p:nvSpPr>
        <p:spPr>
          <a:xfrm>
            <a:off x="6696075" y="1912937"/>
            <a:ext cx="2413000" cy="322262"/>
          </a:xfrm>
          <a:prstGeom prst="rect">
            <a:avLst/>
          </a:prstGeom>
          <a:solidFill>
            <a:srgbClr val="FF0000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90" name="Google Shape;1290;p20"/>
          <p:cNvSpPr txBox="1"/>
          <p:nvPr/>
        </p:nvSpPr>
        <p:spPr>
          <a:xfrm>
            <a:off x="6705600" y="1828800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9</a:t>
            </a:r>
            <a:endParaRPr/>
          </a:p>
        </p:txBody>
      </p:sp>
      <p:sp>
        <p:nvSpPr>
          <p:cNvPr id="1291" name="Google Shape;1291;p20"/>
          <p:cNvSpPr txBox="1"/>
          <p:nvPr/>
        </p:nvSpPr>
        <p:spPr>
          <a:xfrm>
            <a:off x="6705600" y="2133600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8</a:t>
            </a:r>
            <a:endParaRPr/>
          </a:p>
        </p:txBody>
      </p:sp>
      <p:sp>
        <p:nvSpPr>
          <p:cNvPr id="1292" name="Google Shape;1292;p20"/>
          <p:cNvSpPr txBox="1"/>
          <p:nvPr/>
        </p:nvSpPr>
        <p:spPr>
          <a:xfrm>
            <a:off x="6705600" y="2438400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7</a:t>
            </a:r>
            <a:endParaRPr/>
          </a:p>
        </p:txBody>
      </p:sp>
      <p:sp>
        <p:nvSpPr>
          <p:cNvPr id="1293" name="Google Shape;1293;p20"/>
          <p:cNvSpPr txBox="1"/>
          <p:nvPr/>
        </p:nvSpPr>
        <p:spPr>
          <a:xfrm>
            <a:off x="6705600" y="2743200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6</a:t>
            </a:r>
            <a:endParaRPr/>
          </a:p>
        </p:txBody>
      </p:sp>
      <p:sp>
        <p:nvSpPr>
          <p:cNvPr id="1294" name="Google Shape;1294;p20"/>
          <p:cNvSpPr txBox="1"/>
          <p:nvPr/>
        </p:nvSpPr>
        <p:spPr>
          <a:xfrm>
            <a:off x="6705600" y="3048000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endParaRPr/>
          </a:p>
        </p:txBody>
      </p:sp>
      <p:sp>
        <p:nvSpPr>
          <p:cNvPr id="1295" name="Google Shape;1295;p20"/>
          <p:cNvSpPr txBox="1"/>
          <p:nvPr/>
        </p:nvSpPr>
        <p:spPr>
          <a:xfrm>
            <a:off x="6705600" y="3352800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/>
          </a:p>
        </p:txBody>
      </p:sp>
      <p:sp>
        <p:nvSpPr>
          <p:cNvPr id="1296" name="Google Shape;1296;p20"/>
          <p:cNvSpPr txBox="1"/>
          <p:nvPr/>
        </p:nvSpPr>
        <p:spPr>
          <a:xfrm>
            <a:off x="6705600" y="3657600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/>
          </a:p>
        </p:txBody>
      </p:sp>
      <p:sp>
        <p:nvSpPr>
          <p:cNvPr id="1297" name="Google Shape;1297;p20"/>
          <p:cNvSpPr txBox="1"/>
          <p:nvPr/>
        </p:nvSpPr>
        <p:spPr>
          <a:xfrm>
            <a:off x="6705600" y="3962400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/>
          </a:p>
        </p:txBody>
      </p:sp>
      <p:sp>
        <p:nvSpPr>
          <p:cNvPr id="1298" name="Google Shape;1298;p20"/>
          <p:cNvSpPr txBox="1"/>
          <p:nvPr/>
        </p:nvSpPr>
        <p:spPr>
          <a:xfrm>
            <a:off x="6705600" y="4267200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/>
          </a:p>
        </p:txBody>
      </p:sp>
      <p:sp>
        <p:nvSpPr>
          <p:cNvPr id="1299" name="Google Shape;1299;p20"/>
          <p:cNvSpPr txBox="1"/>
          <p:nvPr/>
        </p:nvSpPr>
        <p:spPr>
          <a:xfrm>
            <a:off x="7543800" y="0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$1 Million</a:t>
            </a:r>
            <a:endParaRPr/>
          </a:p>
        </p:txBody>
      </p:sp>
      <p:sp>
        <p:nvSpPr>
          <p:cNvPr id="1300" name="Google Shape;1300;p20"/>
          <p:cNvSpPr txBox="1"/>
          <p:nvPr/>
        </p:nvSpPr>
        <p:spPr>
          <a:xfrm>
            <a:off x="7543800" y="320675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$500,000</a:t>
            </a:r>
            <a:endParaRPr/>
          </a:p>
        </p:txBody>
      </p:sp>
      <p:sp>
        <p:nvSpPr>
          <p:cNvPr id="1301" name="Google Shape;1301;p20"/>
          <p:cNvSpPr txBox="1"/>
          <p:nvPr/>
        </p:nvSpPr>
        <p:spPr>
          <a:xfrm>
            <a:off x="7543800" y="625475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$250,000</a:t>
            </a:r>
            <a:endParaRPr/>
          </a:p>
        </p:txBody>
      </p:sp>
      <p:sp>
        <p:nvSpPr>
          <p:cNvPr id="1302" name="Google Shape;1302;p20"/>
          <p:cNvSpPr txBox="1"/>
          <p:nvPr/>
        </p:nvSpPr>
        <p:spPr>
          <a:xfrm>
            <a:off x="7543800" y="930275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$125,000</a:t>
            </a:r>
            <a:endParaRPr/>
          </a:p>
        </p:txBody>
      </p:sp>
      <p:sp>
        <p:nvSpPr>
          <p:cNvPr id="1303" name="Google Shape;1303;p20"/>
          <p:cNvSpPr txBox="1"/>
          <p:nvPr/>
        </p:nvSpPr>
        <p:spPr>
          <a:xfrm>
            <a:off x="7543800" y="1235075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$64,000</a:t>
            </a:r>
            <a:endParaRPr/>
          </a:p>
        </p:txBody>
      </p:sp>
      <p:sp>
        <p:nvSpPr>
          <p:cNvPr id="1304" name="Google Shape;1304;p20"/>
          <p:cNvSpPr txBox="1"/>
          <p:nvPr/>
        </p:nvSpPr>
        <p:spPr>
          <a:xfrm>
            <a:off x="7543800" y="1539875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$32,000</a:t>
            </a:r>
            <a:endParaRPr/>
          </a:p>
        </p:txBody>
      </p:sp>
      <p:sp>
        <p:nvSpPr>
          <p:cNvPr id="1305" name="Google Shape;1305;p20"/>
          <p:cNvSpPr txBox="1"/>
          <p:nvPr/>
        </p:nvSpPr>
        <p:spPr>
          <a:xfrm>
            <a:off x="7543800" y="1844675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$16,000</a:t>
            </a:r>
            <a:endParaRPr/>
          </a:p>
        </p:txBody>
      </p:sp>
      <p:sp>
        <p:nvSpPr>
          <p:cNvPr id="1306" name="Google Shape;1306;p20"/>
          <p:cNvSpPr txBox="1"/>
          <p:nvPr/>
        </p:nvSpPr>
        <p:spPr>
          <a:xfrm>
            <a:off x="7543800" y="2149475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$8,000</a:t>
            </a:r>
            <a:endParaRPr/>
          </a:p>
        </p:txBody>
      </p:sp>
      <p:sp>
        <p:nvSpPr>
          <p:cNvPr id="1307" name="Google Shape;1307;p20"/>
          <p:cNvSpPr txBox="1"/>
          <p:nvPr/>
        </p:nvSpPr>
        <p:spPr>
          <a:xfrm>
            <a:off x="7543800" y="2454275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$4,000</a:t>
            </a:r>
            <a:endParaRPr/>
          </a:p>
        </p:txBody>
      </p:sp>
      <p:sp>
        <p:nvSpPr>
          <p:cNvPr id="1308" name="Google Shape;1308;p20"/>
          <p:cNvSpPr txBox="1"/>
          <p:nvPr/>
        </p:nvSpPr>
        <p:spPr>
          <a:xfrm>
            <a:off x="7543800" y="2759075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$2,000</a:t>
            </a:r>
            <a:endParaRPr/>
          </a:p>
        </p:txBody>
      </p:sp>
      <p:sp>
        <p:nvSpPr>
          <p:cNvPr id="1309" name="Google Shape;1309;p20"/>
          <p:cNvSpPr txBox="1"/>
          <p:nvPr/>
        </p:nvSpPr>
        <p:spPr>
          <a:xfrm>
            <a:off x="7543800" y="3063875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$1,000</a:t>
            </a:r>
            <a:endParaRPr/>
          </a:p>
        </p:txBody>
      </p:sp>
      <p:sp>
        <p:nvSpPr>
          <p:cNvPr id="1310" name="Google Shape;1310;p20"/>
          <p:cNvSpPr txBox="1"/>
          <p:nvPr/>
        </p:nvSpPr>
        <p:spPr>
          <a:xfrm>
            <a:off x="7543800" y="3368675"/>
            <a:ext cx="1000125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$500</a:t>
            </a:r>
            <a:endParaRPr/>
          </a:p>
        </p:txBody>
      </p:sp>
      <p:sp>
        <p:nvSpPr>
          <p:cNvPr id="1311" name="Google Shape;1311;p20"/>
          <p:cNvSpPr txBox="1"/>
          <p:nvPr/>
        </p:nvSpPr>
        <p:spPr>
          <a:xfrm>
            <a:off x="7543800" y="3673475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$300</a:t>
            </a:r>
            <a:endParaRPr/>
          </a:p>
        </p:txBody>
      </p:sp>
      <p:sp>
        <p:nvSpPr>
          <p:cNvPr id="1312" name="Google Shape;1312;p20"/>
          <p:cNvSpPr txBox="1"/>
          <p:nvPr/>
        </p:nvSpPr>
        <p:spPr>
          <a:xfrm>
            <a:off x="7543800" y="3978275"/>
            <a:ext cx="13335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$200</a:t>
            </a:r>
            <a:endParaRPr/>
          </a:p>
        </p:txBody>
      </p:sp>
      <p:sp>
        <p:nvSpPr>
          <p:cNvPr id="1313" name="Google Shape;1313;p20"/>
          <p:cNvSpPr txBox="1"/>
          <p:nvPr/>
        </p:nvSpPr>
        <p:spPr>
          <a:xfrm>
            <a:off x="7543800" y="4283075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$100</a:t>
            </a:r>
            <a:endParaRPr/>
          </a:p>
        </p:txBody>
      </p:sp>
      <p:sp>
        <p:nvSpPr>
          <p:cNvPr id="1314" name="Google Shape;1314;p20"/>
          <p:cNvSpPr/>
          <p:nvPr/>
        </p:nvSpPr>
        <p:spPr>
          <a:xfrm>
            <a:off x="7239000" y="44196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15" name="Google Shape;1315;p20"/>
          <p:cNvSpPr/>
          <p:nvPr/>
        </p:nvSpPr>
        <p:spPr>
          <a:xfrm>
            <a:off x="7239000" y="41148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16" name="Google Shape;1316;p20"/>
          <p:cNvSpPr/>
          <p:nvPr/>
        </p:nvSpPr>
        <p:spPr>
          <a:xfrm>
            <a:off x="7239000" y="38100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17" name="Google Shape;1317;p20"/>
          <p:cNvSpPr/>
          <p:nvPr/>
        </p:nvSpPr>
        <p:spPr>
          <a:xfrm>
            <a:off x="7239000" y="35052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18" name="Google Shape;1318;p20"/>
          <p:cNvSpPr/>
          <p:nvPr/>
        </p:nvSpPr>
        <p:spPr>
          <a:xfrm>
            <a:off x="7239000" y="3200400"/>
            <a:ext cx="152400" cy="152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19" name="Google Shape;1319;p20"/>
          <p:cNvSpPr/>
          <p:nvPr/>
        </p:nvSpPr>
        <p:spPr>
          <a:xfrm>
            <a:off x="7239000" y="28956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20" name="Google Shape;1320;p20"/>
          <p:cNvSpPr/>
          <p:nvPr/>
        </p:nvSpPr>
        <p:spPr>
          <a:xfrm>
            <a:off x="7239000" y="25908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21" name="Google Shape;1321;p20"/>
          <p:cNvSpPr/>
          <p:nvPr/>
        </p:nvSpPr>
        <p:spPr>
          <a:xfrm>
            <a:off x="7239000" y="22860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22" name="Google Shape;1322;p20"/>
          <p:cNvSpPr/>
          <p:nvPr/>
        </p:nvSpPr>
        <p:spPr>
          <a:xfrm>
            <a:off x="7239000" y="19812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23" name="Google Shape;1323;p20"/>
          <p:cNvSpPr/>
          <p:nvPr/>
        </p:nvSpPr>
        <p:spPr>
          <a:xfrm>
            <a:off x="7239000" y="1676400"/>
            <a:ext cx="152400" cy="152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24" name="Google Shape;1324;p20"/>
          <p:cNvSpPr/>
          <p:nvPr/>
        </p:nvSpPr>
        <p:spPr>
          <a:xfrm>
            <a:off x="7239000" y="13716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25" name="Google Shape;1325;p20"/>
          <p:cNvSpPr/>
          <p:nvPr/>
        </p:nvSpPr>
        <p:spPr>
          <a:xfrm>
            <a:off x="7239000" y="10668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26" name="Google Shape;1326;p20"/>
          <p:cNvSpPr/>
          <p:nvPr/>
        </p:nvSpPr>
        <p:spPr>
          <a:xfrm>
            <a:off x="7239000" y="7620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27" name="Google Shape;1327;p20"/>
          <p:cNvSpPr/>
          <p:nvPr/>
        </p:nvSpPr>
        <p:spPr>
          <a:xfrm>
            <a:off x="7239000" y="4572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28" name="Google Shape;1328;p20"/>
          <p:cNvSpPr/>
          <p:nvPr/>
        </p:nvSpPr>
        <p:spPr>
          <a:xfrm>
            <a:off x="7239000" y="152400"/>
            <a:ext cx="152400" cy="152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329" name="Google Shape;1329;p2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flipH="1" rot="10800000">
            <a:off x="1949450" y="3994150"/>
            <a:ext cx="514350" cy="606425"/>
          </a:xfrm>
          <a:prstGeom prst="rect">
            <a:avLst/>
          </a:prstGeom>
          <a:noFill/>
          <a:ln>
            <a:noFill/>
          </a:ln>
        </p:spPr>
      </p:pic>
      <p:sp>
        <p:nvSpPr>
          <p:cNvPr id="1330" name="Google Shape;1330;p20"/>
          <p:cNvSpPr/>
          <p:nvPr/>
        </p:nvSpPr>
        <p:spPr>
          <a:xfrm rot="5400000">
            <a:off x="3222625" y="4229100"/>
            <a:ext cx="304800" cy="304800"/>
          </a:xfrm>
          <a:prstGeom prst="flowChartDisplay">
            <a:avLst/>
          </a:prstGeom>
          <a:noFill/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31" name="Google Shape;1331;p20"/>
          <p:cNvSpPr/>
          <p:nvPr/>
        </p:nvSpPr>
        <p:spPr>
          <a:xfrm>
            <a:off x="3298825" y="4076700"/>
            <a:ext cx="152400" cy="152400"/>
          </a:xfrm>
          <a:prstGeom prst="ellipse">
            <a:avLst/>
          </a:prstGeom>
          <a:noFill/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32" name="Google Shape;1332;p20"/>
          <p:cNvSpPr/>
          <p:nvPr/>
        </p:nvSpPr>
        <p:spPr>
          <a:xfrm rot="5400000">
            <a:off x="3527425" y="4305300"/>
            <a:ext cx="304800" cy="304800"/>
          </a:xfrm>
          <a:prstGeom prst="flowChartDisplay">
            <a:avLst/>
          </a:prstGeom>
          <a:noFill/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33" name="Google Shape;1333;p20"/>
          <p:cNvSpPr/>
          <p:nvPr/>
        </p:nvSpPr>
        <p:spPr>
          <a:xfrm>
            <a:off x="3603625" y="4152900"/>
            <a:ext cx="152400" cy="152400"/>
          </a:xfrm>
          <a:prstGeom prst="ellipse">
            <a:avLst/>
          </a:prstGeom>
          <a:noFill/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34" name="Google Shape;1334;p20"/>
          <p:cNvSpPr/>
          <p:nvPr/>
        </p:nvSpPr>
        <p:spPr>
          <a:xfrm rot="5400000">
            <a:off x="3832225" y="4229100"/>
            <a:ext cx="304800" cy="304800"/>
          </a:xfrm>
          <a:prstGeom prst="flowChartDisplay">
            <a:avLst/>
          </a:prstGeom>
          <a:noFill/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35" name="Google Shape;1335;p20"/>
          <p:cNvSpPr/>
          <p:nvPr/>
        </p:nvSpPr>
        <p:spPr>
          <a:xfrm>
            <a:off x="3908425" y="4076700"/>
            <a:ext cx="152400" cy="152400"/>
          </a:xfrm>
          <a:prstGeom prst="ellipse">
            <a:avLst/>
          </a:prstGeom>
          <a:noFill/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36" name="Google Shape;1336;p20"/>
          <p:cNvSpPr txBox="1"/>
          <p:nvPr/>
        </p:nvSpPr>
        <p:spPr>
          <a:xfrm>
            <a:off x="685800" y="582600"/>
            <a:ext cx="5692200" cy="1939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Times New Roman"/>
              <a:buNone/>
            </a:pPr>
            <a:r>
              <a:rPr lang="en-US" sz="4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_______place where you can buy that laptop is two hours away from here</a:t>
            </a:r>
            <a:endParaRPr/>
          </a:p>
        </p:txBody>
      </p:sp>
      <p:pic>
        <p:nvPicPr>
          <p:cNvPr id="1337" name="Google Shape;1337;p2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839200" y="6553200"/>
            <a:ext cx="304800" cy="304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38" name="Google Shape;1338;p2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0" y="6553200"/>
            <a:ext cx="304800" cy="304800"/>
          </a:xfrm>
          <a:prstGeom prst="rect">
            <a:avLst/>
          </a:prstGeom>
          <a:noFill/>
          <a:ln>
            <a:noFill/>
          </a:ln>
        </p:spPr>
      </p:pic>
      <p:sp>
        <p:nvSpPr>
          <p:cNvPr id="1339" name="Google Shape;1339;p20"/>
          <p:cNvSpPr/>
          <p:nvPr/>
        </p:nvSpPr>
        <p:spPr>
          <a:xfrm>
            <a:off x="69850" y="2767012"/>
            <a:ext cx="4267200" cy="914400"/>
          </a:xfrm>
          <a:prstGeom prst="flowChartPreparation">
            <a:avLst/>
          </a:prstGeom>
          <a:solidFill>
            <a:srgbClr val="00FF00"/>
          </a:solidFill>
          <a:ln cap="flat" cmpd="sng" w="57150">
            <a:solidFill>
              <a:srgbClr val="3399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</a:t>
            </a:r>
            <a:endParaRPr/>
          </a:p>
        </p:txBody>
      </p:sp>
      <p:sp>
        <p:nvSpPr>
          <p:cNvPr id="1340" name="Google Shape;1340;p20"/>
          <p:cNvSpPr/>
          <p:nvPr/>
        </p:nvSpPr>
        <p:spPr>
          <a:xfrm>
            <a:off x="77050" y="58875"/>
            <a:ext cx="2919900" cy="2499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1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2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3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44" name="Shape 13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5" name="Google Shape;1345;p21"/>
          <p:cNvSpPr txBox="1"/>
          <p:nvPr/>
        </p:nvSpPr>
        <p:spPr>
          <a:xfrm>
            <a:off x="3505200" y="1127125"/>
            <a:ext cx="2514600" cy="4724400"/>
          </a:xfrm>
          <a:prstGeom prst="rect">
            <a:avLst/>
          </a:prstGeom>
          <a:gradFill>
            <a:gsLst>
              <a:gs pos="0">
                <a:srgbClr val="0066CC"/>
              </a:gs>
              <a:gs pos="100000">
                <a:srgbClr val="000066"/>
              </a:gs>
            </a:gsLst>
            <a:path path="circle">
              <a:fillToRect b="50%" l="50%" r="50%" t="50%"/>
            </a:path>
            <a:tileRect/>
          </a:gradFill>
          <a:ln cap="flat" cmpd="sng" w="57150">
            <a:solidFill>
              <a:srgbClr val="3399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46" name="Google Shape;1346;p21"/>
          <p:cNvSpPr txBox="1"/>
          <p:nvPr/>
        </p:nvSpPr>
        <p:spPr>
          <a:xfrm>
            <a:off x="3571875" y="2744787"/>
            <a:ext cx="2413000" cy="322262"/>
          </a:xfrm>
          <a:prstGeom prst="rect">
            <a:avLst/>
          </a:prstGeom>
          <a:solidFill>
            <a:srgbClr val="FF0000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47" name="Google Shape;1347;p21"/>
          <p:cNvSpPr txBox="1"/>
          <p:nvPr/>
        </p:nvSpPr>
        <p:spPr>
          <a:xfrm>
            <a:off x="3581400" y="1111250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15</a:t>
            </a:r>
            <a:endParaRPr/>
          </a:p>
        </p:txBody>
      </p:sp>
      <p:sp>
        <p:nvSpPr>
          <p:cNvPr id="1348" name="Google Shape;1348;p21"/>
          <p:cNvSpPr txBox="1"/>
          <p:nvPr/>
        </p:nvSpPr>
        <p:spPr>
          <a:xfrm>
            <a:off x="3581400" y="1431925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14</a:t>
            </a:r>
            <a:endParaRPr/>
          </a:p>
        </p:txBody>
      </p:sp>
      <p:sp>
        <p:nvSpPr>
          <p:cNvPr id="1349" name="Google Shape;1349;p21"/>
          <p:cNvSpPr txBox="1"/>
          <p:nvPr/>
        </p:nvSpPr>
        <p:spPr>
          <a:xfrm>
            <a:off x="3581400" y="1736725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13</a:t>
            </a:r>
            <a:endParaRPr/>
          </a:p>
        </p:txBody>
      </p:sp>
      <p:sp>
        <p:nvSpPr>
          <p:cNvPr id="1350" name="Google Shape;1350;p21"/>
          <p:cNvSpPr txBox="1"/>
          <p:nvPr/>
        </p:nvSpPr>
        <p:spPr>
          <a:xfrm>
            <a:off x="3581400" y="2041525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12</a:t>
            </a:r>
            <a:endParaRPr/>
          </a:p>
        </p:txBody>
      </p:sp>
      <p:sp>
        <p:nvSpPr>
          <p:cNvPr id="1351" name="Google Shape;1351;p21"/>
          <p:cNvSpPr txBox="1"/>
          <p:nvPr/>
        </p:nvSpPr>
        <p:spPr>
          <a:xfrm>
            <a:off x="3581400" y="2346325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11</a:t>
            </a:r>
            <a:endParaRPr/>
          </a:p>
        </p:txBody>
      </p:sp>
      <p:sp>
        <p:nvSpPr>
          <p:cNvPr id="1352" name="Google Shape;1352;p21"/>
          <p:cNvSpPr txBox="1"/>
          <p:nvPr/>
        </p:nvSpPr>
        <p:spPr>
          <a:xfrm>
            <a:off x="3581400" y="2651125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10</a:t>
            </a:r>
            <a:endParaRPr/>
          </a:p>
        </p:txBody>
      </p:sp>
      <p:sp>
        <p:nvSpPr>
          <p:cNvPr id="1353" name="Google Shape;1353;p21"/>
          <p:cNvSpPr txBox="1"/>
          <p:nvPr/>
        </p:nvSpPr>
        <p:spPr>
          <a:xfrm>
            <a:off x="3581400" y="2955925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9</a:t>
            </a:r>
            <a:endParaRPr/>
          </a:p>
        </p:txBody>
      </p:sp>
      <p:sp>
        <p:nvSpPr>
          <p:cNvPr id="1354" name="Google Shape;1354;p21"/>
          <p:cNvSpPr txBox="1"/>
          <p:nvPr/>
        </p:nvSpPr>
        <p:spPr>
          <a:xfrm>
            <a:off x="3581400" y="3260725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8</a:t>
            </a:r>
            <a:endParaRPr/>
          </a:p>
        </p:txBody>
      </p:sp>
      <p:sp>
        <p:nvSpPr>
          <p:cNvPr id="1355" name="Google Shape;1355;p21"/>
          <p:cNvSpPr txBox="1"/>
          <p:nvPr/>
        </p:nvSpPr>
        <p:spPr>
          <a:xfrm>
            <a:off x="3581400" y="3565525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7</a:t>
            </a:r>
            <a:endParaRPr/>
          </a:p>
        </p:txBody>
      </p:sp>
      <p:sp>
        <p:nvSpPr>
          <p:cNvPr id="1356" name="Google Shape;1356;p21"/>
          <p:cNvSpPr txBox="1"/>
          <p:nvPr/>
        </p:nvSpPr>
        <p:spPr>
          <a:xfrm>
            <a:off x="3581400" y="3870325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6</a:t>
            </a:r>
            <a:endParaRPr/>
          </a:p>
        </p:txBody>
      </p:sp>
      <p:sp>
        <p:nvSpPr>
          <p:cNvPr id="1357" name="Google Shape;1357;p21"/>
          <p:cNvSpPr txBox="1"/>
          <p:nvPr/>
        </p:nvSpPr>
        <p:spPr>
          <a:xfrm>
            <a:off x="3581400" y="4175125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endParaRPr/>
          </a:p>
        </p:txBody>
      </p:sp>
      <p:sp>
        <p:nvSpPr>
          <p:cNvPr id="1358" name="Google Shape;1358;p21"/>
          <p:cNvSpPr txBox="1"/>
          <p:nvPr/>
        </p:nvSpPr>
        <p:spPr>
          <a:xfrm>
            <a:off x="3581400" y="4479925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/>
          </a:p>
        </p:txBody>
      </p:sp>
      <p:sp>
        <p:nvSpPr>
          <p:cNvPr id="1359" name="Google Shape;1359;p21"/>
          <p:cNvSpPr txBox="1"/>
          <p:nvPr/>
        </p:nvSpPr>
        <p:spPr>
          <a:xfrm>
            <a:off x="3581400" y="4784725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/>
          </a:p>
        </p:txBody>
      </p:sp>
      <p:sp>
        <p:nvSpPr>
          <p:cNvPr id="1360" name="Google Shape;1360;p21"/>
          <p:cNvSpPr txBox="1"/>
          <p:nvPr/>
        </p:nvSpPr>
        <p:spPr>
          <a:xfrm>
            <a:off x="3581400" y="5089525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/>
          </a:p>
        </p:txBody>
      </p:sp>
      <p:sp>
        <p:nvSpPr>
          <p:cNvPr id="1361" name="Google Shape;1361;p21"/>
          <p:cNvSpPr txBox="1"/>
          <p:nvPr/>
        </p:nvSpPr>
        <p:spPr>
          <a:xfrm>
            <a:off x="3581400" y="5394325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/>
          </a:p>
        </p:txBody>
      </p:sp>
      <p:sp>
        <p:nvSpPr>
          <p:cNvPr id="1362" name="Google Shape;1362;p21"/>
          <p:cNvSpPr txBox="1"/>
          <p:nvPr/>
        </p:nvSpPr>
        <p:spPr>
          <a:xfrm>
            <a:off x="4419600" y="1127125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$1 Million</a:t>
            </a:r>
            <a:endParaRPr/>
          </a:p>
        </p:txBody>
      </p:sp>
      <p:sp>
        <p:nvSpPr>
          <p:cNvPr id="1363" name="Google Shape;1363;p21"/>
          <p:cNvSpPr txBox="1"/>
          <p:nvPr/>
        </p:nvSpPr>
        <p:spPr>
          <a:xfrm>
            <a:off x="4419600" y="1447800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$500,000</a:t>
            </a:r>
            <a:endParaRPr/>
          </a:p>
        </p:txBody>
      </p:sp>
      <p:sp>
        <p:nvSpPr>
          <p:cNvPr id="1364" name="Google Shape;1364;p21"/>
          <p:cNvSpPr txBox="1"/>
          <p:nvPr/>
        </p:nvSpPr>
        <p:spPr>
          <a:xfrm>
            <a:off x="4419600" y="1752600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$250,000</a:t>
            </a:r>
            <a:endParaRPr/>
          </a:p>
        </p:txBody>
      </p:sp>
      <p:sp>
        <p:nvSpPr>
          <p:cNvPr id="1365" name="Google Shape;1365;p21"/>
          <p:cNvSpPr txBox="1"/>
          <p:nvPr/>
        </p:nvSpPr>
        <p:spPr>
          <a:xfrm>
            <a:off x="4419600" y="2057400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$125,000</a:t>
            </a:r>
            <a:endParaRPr/>
          </a:p>
        </p:txBody>
      </p:sp>
      <p:sp>
        <p:nvSpPr>
          <p:cNvPr id="1366" name="Google Shape;1366;p21"/>
          <p:cNvSpPr txBox="1"/>
          <p:nvPr/>
        </p:nvSpPr>
        <p:spPr>
          <a:xfrm>
            <a:off x="4419600" y="2362200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$64,000</a:t>
            </a:r>
            <a:endParaRPr/>
          </a:p>
        </p:txBody>
      </p:sp>
      <p:sp>
        <p:nvSpPr>
          <p:cNvPr id="1367" name="Google Shape;1367;p21"/>
          <p:cNvSpPr txBox="1"/>
          <p:nvPr/>
        </p:nvSpPr>
        <p:spPr>
          <a:xfrm>
            <a:off x="4419600" y="2667000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$32,000</a:t>
            </a:r>
            <a:endParaRPr/>
          </a:p>
        </p:txBody>
      </p:sp>
      <p:sp>
        <p:nvSpPr>
          <p:cNvPr id="1368" name="Google Shape;1368;p21"/>
          <p:cNvSpPr txBox="1"/>
          <p:nvPr/>
        </p:nvSpPr>
        <p:spPr>
          <a:xfrm>
            <a:off x="4419600" y="2971800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$16,000</a:t>
            </a:r>
            <a:endParaRPr/>
          </a:p>
        </p:txBody>
      </p:sp>
      <p:sp>
        <p:nvSpPr>
          <p:cNvPr id="1369" name="Google Shape;1369;p21"/>
          <p:cNvSpPr txBox="1"/>
          <p:nvPr/>
        </p:nvSpPr>
        <p:spPr>
          <a:xfrm>
            <a:off x="4419600" y="3276600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$8,000</a:t>
            </a:r>
            <a:endParaRPr/>
          </a:p>
        </p:txBody>
      </p:sp>
      <p:sp>
        <p:nvSpPr>
          <p:cNvPr id="1370" name="Google Shape;1370;p21"/>
          <p:cNvSpPr txBox="1"/>
          <p:nvPr/>
        </p:nvSpPr>
        <p:spPr>
          <a:xfrm>
            <a:off x="4419600" y="3581400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$4,000</a:t>
            </a:r>
            <a:endParaRPr/>
          </a:p>
        </p:txBody>
      </p:sp>
      <p:sp>
        <p:nvSpPr>
          <p:cNvPr id="1371" name="Google Shape;1371;p21"/>
          <p:cNvSpPr txBox="1"/>
          <p:nvPr/>
        </p:nvSpPr>
        <p:spPr>
          <a:xfrm>
            <a:off x="4419600" y="3886200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$2,000</a:t>
            </a:r>
            <a:endParaRPr/>
          </a:p>
        </p:txBody>
      </p:sp>
      <p:sp>
        <p:nvSpPr>
          <p:cNvPr id="1372" name="Google Shape;1372;p21"/>
          <p:cNvSpPr txBox="1"/>
          <p:nvPr/>
        </p:nvSpPr>
        <p:spPr>
          <a:xfrm>
            <a:off x="4419600" y="4191000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$1,000</a:t>
            </a:r>
            <a:endParaRPr/>
          </a:p>
        </p:txBody>
      </p:sp>
      <p:sp>
        <p:nvSpPr>
          <p:cNvPr id="1373" name="Google Shape;1373;p21"/>
          <p:cNvSpPr txBox="1"/>
          <p:nvPr/>
        </p:nvSpPr>
        <p:spPr>
          <a:xfrm>
            <a:off x="4419600" y="4495800"/>
            <a:ext cx="1000125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$500</a:t>
            </a:r>
            <a:endParaRPr/>
          </a:p>
        </p:txBody>
      </p:sp>
      <p:sp>
        <p:nvSpPr>
          <p:cNvPr id="1374" name="Google Shape;1374;p21"/>
          <p:cNvSpPr txBox="1"/>
          <p:nvPr/>
        </p:nvSpPr>
        <p:spPr>
          <a:xfrm>
            <a:off x="4419600" y="4800600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$300</a:t>
            </a:r>
            <a:endParaRPr/>
          </a:p>
        </p:txBody>
      </p:sp>
      <p:sp>
        <p:nvSpPr>
          <p:cNvPr id="1375" name="Google Shape;1375;p21"/>
          <p:cNvSpPr txBox="1"/>
          <p:nvPr/>
        </p:nvSpPr>
        <p:spPr>
          <a:xfrm>
            <a:off x="4419600" y="5105400"/>
            <a:ext cx="13335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$200</a:t>
            </a:r>
            <a:endParaRPr/>
          </a:p>
        </p:txBody>
      </p:sp>
      <p:sp>
        <p:nvSpPr>
          <p:cNvPr id="1376" name="Google Shape;1376;p21"/>
          <p:cNvSpPr txBox="1"/>
          <p:nvPr/>
        </p:nvSpPr>
        <p:spPr>
          <a:xfrm>
            <a:off x="4419600" y="5410200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$100</a:t>
            </a:r>
            <a:endParaRPr/>
          </a:p>
        </p:txBody>
      </p:sp>
      <p:sp>
        <p:nvSpPr>
          <p:cNvPr id="1377" name="Google Shape;1377;p21"/>
          <p:cNvSpPr/>
          <p:nvPr/>
        </p:nvSpPr>
        <p:spPr>
          <a:xfrm>
            <a:off x="4114800" y="55467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78" name="Google Shape;1378;p21"/>
          <p:cNvSpPr/>
          <p:nvPr/>
        </p:nvSpPr>
        <p:spPr>
          <a:xfrm>
            <a:off x="4114800" y="52419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79" name="Google Shape;1379;p21"/>
          <p:cNvSpPr/>
          <p:nvPr/>
        </p:nvSpPr>
        <p:spPr>
          <a:xfrm>
            <a:off x="4114800" y="49371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80" name="Google Shape;1380;p21"/>
          <p:cNvSpPr/>
          <p:nvPr/>
        </p:nvSpPr>
        <p:spPr>
          <a:xfrm>
            <a:off x="4114800" y="46323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81" name="Google Shape;1381;p21"/>
          <p:cNvSpPr/>
          <p:nvPr/>
        </p:nvSpPr>
        <p:spPr>
          <a:xfrm>
            <a:off x="4114800" y="4327525"/>
            <a:ext cx="152400" cy="152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82" name="Google Shape;1382;p21"/>
          <p:cNvSpPr/>
          <p:nvPr/>
        </p:nvSpPr>
        <p:spPr>
          <a:xfrm>
            <a:off x="4114800" y="40227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83" name="Google Shape;1383;p21"/>
          <p:cNvSpPr/>
          <p:nvPr/>
        </p:nvSpPr>
        <p:spPr>
          <a:xfrm>
            <a:off x="4114800" y="37179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84" name="Google Shape;1384;p21"/>
          <p:cNvSpPr/>
          <p:nvPr/>
        </p:nvSpPr>
        <p:spPr>
          <a:xfrm>
            <a:off x="4114800" y="34131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85" name="Google Shape;1385;p21"/>
          <p:cNvSpPr/>
          <p:nvPr/>
        </p:nvSpPr>
        <p:spPr>
          <a:xfrm>
            <a:off x="4114800" y="31083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86" name="Google Shape;1386;p21"/>
          <p:cNvSpPr/>
          <p:nvPr/>
        </p:nvSpPr>
        <p:spPr>
          <a:xfrm>
            <a:off x="4114800" y="2803525"/>
            <a:ext cx="152400" cy="152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87" name="Google Shape;1387;p21"/>
          <p:cNvSpPr/>
          <p:nvPr/>
        </p:nvSpPr>
        <p:spPr>
          <a:xfrm>
            <a:off x="4114800" y="24987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88" name="Google Shape;1388;p21"/>
          <p:cNvSpPr/>
          <p:nvPr/>
        </p:nvSpPr>
        <p:spPr>
          <a:xfrm>
            <a:off x="4114800" y="21939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89" name="Google Shape;1389;p21"/>
          <p:cNvSpPr/>
          <p:nvPr/>
        </p:nvSpPr>
        <p:spPr>
          <a:xfrm>
            <a:off x="4114800" y="18891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90" name="Google Shape;1390;p21"/>
          <p:cNvSpPr/>
          <p:nvPr/>
        </p:nvSpPr>
        <p:spPr>
          <a:xfrm>
            <a:off x="4114800" y="15843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91" name="Google Shape;1391;p21"/>
          <p:cNvSpPr/>
          <p:nvPr/>
        </p:nvSpPr>
        <p:spPr>
          <a:xfrm>
            <a:off x="4114800" y="1279525"/>
            <a:ext cx="152400" cy="152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392" name="Google Shape;1392;p2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832850" y="6553200"/>
            <a:ext cx="304800" cy="304800"/>
          </a:xfrm>
          <a:prstGeom prst="rect">
            <a:avLst/>
          </a:prstGeom>
          <a:noFill/>
          <a:ln>
            <a:noFill/>
          </a:ln>
        </p:spPr>
      </p:pic>
      <p:sp>
        <p:nvSpPr>
          <p:cNvPr id="1393" name="Google Shape;1393;p21"/>
          <p:cNvSpPr/>
          <p:nvPr/>
        </p:nvSpPr>
        <p:spPr>
          <a:xfrm>
            <a:off x="77050" y="58875"/>
            <a:ext cx="2919900" cy="2499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7" name="Shape 13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8" name="Google Shape;1398;p22"/>
          <p:cNvSpPr txBox="1"/>
          <p:nvPr/>
        </p:nvSpPr>
        <p:spPr>
          <a:xfrm>
            <a:off x="0" y="3733800"/>
            <a:ext cx="9144000" cy="3128962"/>
          </a:xfrm>
          <a:prstGeom prst="rect">
            <a:avLst/>
          </a:prstGeom>
          <a:gradFill>
            <a:gsLst>
              <a:gs pos="0">
                <a:srgbClr val="808080"/>
              </a:gs>
              <a:gs pos="100000">
                <a:srgbClr val="292929"/>
              </a:gs>
            </a:gsLst>
            <a:path path="circle">
              <a:fillToRect b="50%" l="50%" r="50%" t="50%"/>
            </a:path>
            <a:tileRect/>
          </a:gradFill>
          <a:ln cap="flat" cmpd="sng" w="57150">
            <a:solidFill>
              <a:srgbClr val="3399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99" name="Google Shape;1399;p22"/>
          <p:cNvSpPr/>
          <p:nvPr/>
        </p:nvSpPr>
        <p:spPr>
          <a:xfrm>
            <a:off x="228600" y="4800600"/>
            <a:ext cx="4267200" cy="914400"/>
          </a:xfrm>
          <a:prstGeom prst="flowChartPreparation">
            <a:avLst/>
          </a:prstGeom>
          <a:solidFill>
            <a:schemeClr val="dk1"/>
          </a:solidFill>
          <a:ln cap="flat" cmpd="sng" w="57150">
            <a:solidFill>
              <a:srgbClr val="3399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400" name="Google Shape;1400;p22"/>
          <p:cNvSpPr/>
          <p:nvPr/>
        </p:nvSpPr>
        <p:spPr>
          <a:xfrm>
            <a:off x="4670425" y="4800600"/>
            <a:ext cx="4267200" cy="914400"/>
          </a:xfrm>
          <a:prstGeom prst="flowChartPreparation">
            <a:avLst/>
          </a:prstGeom>
          <a:solidFill>
            <a:schemeClr val="dk1"/>
          </a:solidFill>
          <a:ln cap="flat" cmpd="sng" w="57150">
            <a:solidFill>
              <a:srgbClr val="3399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401" name="Google Shape;1401;p22"/>
          <p:cNvSpPr/>
          <p:nvPr/>
        </p:nvSpPr>
        <p:spPr>
          <a:xfrm>
            <a:off x="228600" y="5867400"/>
            <a:ext cx="4267200" cy="914400"/>
          </a:xfrm>
          <a:prstGeom prst="flowChartPreparation">
            <a:avLst/>
          </a:prstGeom>
          <a:solidFill>
            <a:schemeClr val="dk1"/>
          </a:solidFill>
          <a:ln cap="flat" cmpd="sng" w="57150">
            <a:solidFill>
              <a:srgbClr val="3399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402" name="Google Shape;1402;p22"/>
          <p:cNvSpPr/>
          <p:nvPr/>
        </p:nvSpPr>
        <p:spPr>
          <a:xfrm>
            <a:off x="4648200" y="5867400"/>
            <a:ext cx="4267200" cy="914400"/>
          </a:xfrm>
          <a:prstGeom prst="flowChartPreparation">
            <a:avLst/>
          </a:prstGeom>
          <a:solidFill>
            <a:schemeClr val="dk1"/>
          </a:solidFill>
          <a:ln cap="flat" cmpd="sng" w="57150">
            <a:solidFill>
              <a:srgbClr val="3399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1403" name="Google Shape;1403;p22"/>
          <p:cNvCxnSpPr/>
          <p:nvPr/>
        </p:nvCxnSpPr>
        <p:spPr>
          <a:xfrm rot="10800000">
            <a:off x="28575" y="5257800"/>
            <a:ext cx="228600" cy="0"/>
          </a:xfrm>
          <a:prstGeom prst="straightConnector1">
            <a:avLst/>
          </a:prstGeom>
          <a:noFill/>
          <a:ln cap="flat" cmpd="sng" w="57150">
            <a:solidFill>
              <a:srgbClr val="3399FF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1404" name="Google Shape;1404;p22"/>
          <p:cNvCxnSpPr/>
          <p:nvPr/>
        </p:nvCxnSpPr>
        <p:spPr>
          <a:xfrm rot="10800000">
            <a:off x="38100" y="6324600"/>
            <a:ext cx="228600" cy="0"/>
          </a:xfrm>
          <a:prstGeom prst="straightConnector1">
            <a:avLst/>
          </a:prstGeom>
          <a:noFill/>
          <a:ln cap="flat" cmpd="sng" w="57150">
            <a:solidFill>
              <a:srgbClr val="3399FF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1405" name="Google Shape;1405;p22"/>
          <p:cNvCxnSpPr/>
          <p:nvPr/>
        </p:nvCxnSpPr>
        <p:spPr>
          <a:xfrm rot="10800000">
            <a:off x="4467225" y="6324600"/>
            <a:ext cx="228600" cy="0"/>
          </a:xfrm>
          <a:prstGeom prst="straightConnector1">
            <a:avLst/>
          </a:prstGeom>
          <a:noFill/>
          <a:ln cap="flat" cmpd="sng" w="57150">
            <a:solidFill>
              <a:srgbClr val="3399FF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1406" name="Google Shape;1406;p22"/>
          <p:cNvCxnSpPr/>
          <p:nvPr/>
        </p:nvCxnSpPr>
        <p:spPr>
          <a:xfrm rot="10800000">
            <a:off x="4448175" y="5257800"/>
            <a:ext cx="228600" cy="0"/>
          </a:xfrm>
          <a:prstGeom prst="straightConnector1">
            <a:avLst/>
          </a:prstGeom>
          <a:noFill/>
          <a:ln cap="flat" cmpd="sng" w="57150">
            <a:solidFill>
              <a:srgbClr val="3399FF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1407" name="Google Shape;1407;p22"/>
          <p:cNvCxnSpPr/>
          <p:nvPr/>
        </p:nvCxnSpPr>
        <p:spPr>
          <a:xfrm rot="10800000">
            <a:off x="8899525" y="5257800"/>
            <a:ext cx="228600" cy="0"/>
          </a:xfrm>
          <a:prstGeom prst="straightConnector1">
            <a:avLst/>
          </a:prstGeom>
          <a:noFill/>
          <a:ln cap="flat" cmpd="sng" w="57150">
            <a:solidFill>
              <a:srgbClr val="3399FF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1408" name="Google Shape;1408;p22"/>
          <p:cNvCxnSpPr/>
          <p:nvPr/>
        </p:nvCxnSpPr>
        <p:spPr>
          <a:xfrm rot="10800000">
            <a:off x="8902700" y="6324600"/>
            <a:ext cx="228600" cy="0"/>
          </a:xfrm>
          <a:prstGeom prst="straightConnector1">
            <a:avLst/>
          </a:prstGeom>
          <a:noFill/>
          <a:ln cap="flat" cmpd="sng" w="57150">
            <a:solidFill>
              <a:srgbClr val="3399FF"/>
            </a:solidFill>
            <a:prstDash val="solid"/>
            <a:miter lim="800000"/>
            <a:headEnd len="med" w="med" type="none"/>
            <a:tailEnd len="med" w="med" type="none"/>
          </a:ln>
        </p:spPr>
      </p:cxnSp>
      <p:sp>
        <p:nvSpPr>
          <p:cNvPr id="1409" name="Google Shape;1409;p22"/>
          <p:cNvSpPr txBox="1"/>
          <p:nvPr/>
        </p:nvSpPr>
        <p:spPr>
          <a:xfrm>
            <a:off x="533400" y="5029200"/>
            <a:ext cx="37179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A:  </a:t>
            </a:r>
            <a:r>
              <a:rPr b="1" lang="en-US" sz="1800">
                <a:solidFill>
                  <a:srgbClr val="FFCC00"/>
                </a:solidFill>
              </a:rPr>
              <a:t>Irrelevant</a:t>
            </a:r>
            <a:endParaRPr/>
          </a:p>
        </p:txBody>
      </p:sp>
      <p:sp>
        <p:nvSpPr>
          <p:cNvPr id="1410" name="Google Shape;1410;p22"/>
          <p:cNvSpPr txBox="1"/>
          <p:nvPr/>
        </p:nvSpPr>
        <p:spPr>
          <a:xfrm>
            <a:off x="533400" y="6096000"/>
            <a:ext cx="34893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C:  </a:t>
            </a:r>
            <a:r>
              <a:rPr b="1" lang="en-US" sz="2400">
                <a:solidFill>
                  <a:srgbClr val="FFCC00"/>
                </a:solidFill>
              </a:rPr>
              <a:t>better</a:t>
            </a:r>
            <a:r>
              <a:rPr b="1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1411" name="Google Shape;1411;p22"/>
          <p:cNvSpPr txBox="1"/>
          <p:nvPr/>
        </p:nvSpPr>
        <p:spPr>
          <a:xfrm>
            <a:off x="5035550" y="4912650"/>
            <a:ext cx="35052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B</a:t>
            </a:r>
            <a:r>
              <a:rPr b="1" i="0" lang="en-US" sz="16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:  </a:t>
            </a:r>
            <a:r>
              <a:rPr b="1" lang="en-US" sz="2000">
                <a:solidFill>
                  <a:srgbClr val="FFCC00"/>
                </a:solidFill>
              </a:rPr>
              <a:t>most important</a:t>
            </a:r>
            <a:endParaRPr sz="1800"/>
          </a:p>
        </p:txBody>
      </p:sp>
      <p:sp>
        <p:nvSpPr>
          <p:cNvPr id="1412" name="Google Shape;1412;p22"/>
          <p:cNvSpPr txBox="1"/>
          <p:nvPr/>
        </p:nvSpPr>
        <p:spPr>
          <a:xfrm>
            <a:off x="4953000" y="5989637"/>
            <a:ext cx="34257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D:  </a:t>
            </a:r>
            <a:r>
              <a:rPr b="1" lang="en-US" sz="1800">
                <a:solidFill>
                  <a:srgbClr val="FFCC00"/>
                </a:solidFill>
              </a:rPr>
              <a:t>worst</a:t>
            </a:r>
            <a:endParaRPr/>
          </a:p>
        </p:txBody>
      </p:sp>
      <p:sp>
        <p:nvSpPr>
          <p:cNvPr id="1413" name="Google Shape;1413;p22"/>
          <p:cNvSpPr/>
          <p:nvPr/>
        </p:nvSpPr>
        <p:spPr>
          <a:xfrm>
            <a:off x="152400" y="3962400"/>
            <a:ext cx="1295400" cy="685800"/>
          </a:xfrm>
          <a:prstGeom prst="ellipse">
            <a:avLst/>
          </a:prstGeom>
          <a:noFill/>
          <a:ln cap="flat" cmpd="sng" w="57150">
            <a:solidFill>
              <a:srgbClr val="3399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414" name="Google Shape;1414;p22"/>
          <p:cNvSpPr/>
          <p:nvPr/>
        </p:nvSpPr>
        <p:spPr>
          <a:xfrm>
            <a:off x="3048000" y="3962400"/>
            <a:ext cx="1295400" cy="685800"/>
          </a:xfrm>
          <a:prstGeom prst="ellipse">
            <a:avLst/>
          </a:prstGeom>
          <a:noFill/>
          <a:ln cap="flat" cmpd="sng" w="57150">
            <a:solidFill>
              <a:srgbClr val="3399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415" name="Google Shape;1415;p22"/>
          <p:cNvSpPr/>
          <p:nvPr/>
        </p:nvSpPr>
        <p:spPr>
          <a:xfrm>
            <a:off x="1600200" y="3962400"/>
            <a:ext cx="1295400" cy="685800"/>
          </a:xfrm>
          <a:prstGeom prst="ellipse">
            <a:avLst/>
          </a:prstGeom>
          <a:noFill/>
          <a:ln cap="flat" cmpd="sng" w="57150">
            <a:solidFill>
              <a:srgbClr val="3399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416" name="Google Shape;1416;p22"/>
          <p:cNvSpPr txBox="1"/>
          <p:nvPr/>
        </p:nvSpPr>
        <p:spPr>
          <a:xfrm>
            <a:off x="336550" y="4102100"/>
            <a:ext cx="1066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50:50</a:t>
            </a:r>
            <a:endParaRPr/>
          </a:p>
        </p:txBody>
      </p:sp>
      <p:sp>
        <p:nvSpPr>
          <p:cNvPr id="1417" name="Google Shape;1417;p22"/>
          <p:cNvSpPr txBox="1"/>
          <p:nvPr/>
        </p:nvSpPr>
        <p:spPr>
          <a:xfrm>
            <a:off x="6629400" y="0"/>
            <a:ext cx="2514600" cy="4724400"/>
          </a:xfrm>
          <a:prstGeom prst="rect">
            <a:avLst/>
          </a:prstGeom>
          <a:gradFill>
            <a:gsLst>
              <a:gs pos="0">
                <a:srgbClr val="0066CC"/>
              </a:gs>
              <a:gs pos="100000">
                <a:srgbClr val="000066"/>
              </a:gs>
            </a:gsLst>
            <a:path path="circle">
              <a:fillToRect b="50%" l="50%" r="50%" t="50%"/>
            </a:path>
            <a:tileRect/>
          </a:gradFill>
          <a:ln cap="flat" cmpd="sng" w="57150">
            <a:solidFill>
              <a:srgbClr val="3399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418" name="Google Shape;1418;p22"/>
          <p:cNvSpPr txBox="1"/>
          <p:nvPr/>
        </p:nvSpPr>
        <p:spPr>
          <a:xfrm>
            <a:off x="6696075" y="1598612"/>
            <a:ext cx="2413000" cy="322262"/>
          </a:xfrm>
          <a:prstGeom prst="rect">
            <a:avLst/>
          </a:prstGeom>
          <a:solidFill>
            <a:srgbClr val="FF0000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419" name="Google Shape;1419;p22"/>
          <p:cNvSpPr txBox="1"/>
          <p:nvPr/>
        </p:nvSpPr>
        <p:spPr>
          <a:xfrm>
            <a:off x="6705600" y="-15875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15</a:t>
            </a:r>
            <a:endParaRPr/>
          </a:p>
        </p:txBody>
      </p:sp>
      <p:sp>
        <p:nvSpPr>
          <p:cNvPr id="1420" name="Google Shape;1420;p22"/>
          <p:cNvSpPr txBox="1"/>
          <p:nvPr/>
        </p:nvSpPr>
        <p:spPr>
          <a:xfrm>
            <a:off x="6705600" y="304800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14</a:t>
            </a:r>
            <a:endParaRPr/>
          </a:p>
        </p:txBody>
      </p:sp>
      <p:sp>
        <p:nvSpPr>
          <p:cNvPr id="1421" name="Google Shape;1421;p22"/>
          <p:cNvSpPr txBox="1"/>
          <p:nvPr/>
        </p:nvSpPr>
        <p:spPr>
          <a:xfrm>
            <a:off x="6705600" y="609600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13</a:t>
            </a:r>
            <a:endParaRPr/>
          </a:p>
        </p:txBody>
      </p:sp>
      <p:sp>
        <p:nvSpPr>
          <p:cNvPr id="1422" name="Google Shape;1422;p22"/>
          <p:cNvSpPr txBox="1"/>
          <p:nvPr/>
        </p:nvSpPr>
        <p:spPr>
          <a:xfrm>
            <a:off x="6705600" y="914400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12</a:t>
            </a:r>
            <a:endParaRPr/>
          </a:p>
        </p:txBody>
      </p:sp>
      <p:sp>
        <p:nvSpPr>
          <p:cNvPr id="1423" name="Google Shape;1423;p22"/>
          <p:cNvSpPr txBox="1"/>
          <p:nvPr/>
        </p:nvSpPr>
        <p:spPr>
          <a:xfrm>
            <a:off x="6705600" y="1219200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11</a:t>
            </a:r>
            <a:endParaRPr/>
          </a:p>
        </p:txBody>
      </p:sp>
      <p:sp>
        <p:nvSpPr>
          <p:cNvPr id="1424" name="Google Shape;1424;p22"/>
          <p:cNvSpPr txBox="1"/>
          <p:nvPr/>
        </p:nvSpPr>
        <p:spPr>
          <a:xfrm>
            <a:off x="6705600" y="1524000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10</a:t>
            </a:r>
            <a:endParaRPr/>
          </a:p>
        </p:txBody>
      </p:sp>
      <p:sp>
        <p:nvSpPr>
          <p:cNvPr id="1425" name="Google Shape;1425;p22"/>
          <p:cNvSpPr txBox="1"/>
          <p:nvPr/>
        </p:nvSpPr>
        <p:spPr>
          <a:xfrm>
            <a:off x="6705600" y="1828800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9</a:t>
            </a:r>
            <a:endParaRPr/>
          </a:p>
        </p:txBody>
      </p:sp>
      <p:sp>
        <p:nvSpPr>
          <p:cNvPr id="1426" name="Google Shape;1426;p22"/>
          <p:cNvSpPr txBox="1"/>
          <p:nvPr/>
        </p:nvSpPr>
        <p:spPr>
          <a:xfrm>
            <a:off x="6705600" y="2133600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8</a:t>
            </a:r>
            <a:endParaRPr/>
          </a:p>
        </p:txBody>
      </p:sp>
      <p:sp>
        <p:nvSpPr>
          <p:cNvPr id="1427" name="Google Shape;1427;p22"/>
          <p:cNvSpPr txBox="1"/>
          <p:nvPr/>
        </p:nvSpPr>
        <p:spPr>
          <a:xfrm>
            <a:off x="6705600" y="2438400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7</a:t>
            </a:r>
            <a:endParaRPr/>
          </a:p>
        </p:txBody>
      </p:sp>
      <p:sp>
        <p:nvSpPr>
          <p:cNvPr id="1428" name="Google Shape;1428;p22"/>
          <p:cNvSpPr txBox="1"/>
          <p:nvPr/>
        </p:nvSpPr>
        <p:spPr>
          <a:xfrm>
            <a:off x="6705600" y="2743200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6</a:t>
            </a:r>
            <a:endParaRPr/>
          </a:p>
        </p:txBody>
      </p:sp>
      <p:sp>
        <p:nvSpPr>
          <p:cNvPr id="1429" name="Google Shape;1429;p22"/>
          <p:cNvSpPr txBox="1"/>
          <p:nvPr/>
        </p:nvSpPr>
        <p:spPr>
          <a:xfrm>
            <a:off x="6705600" y="3048000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endParaRPr/>
          </a:p>
        </p:txBody>
      </p:sp>
      <p:sp>
        <p:nvSpPr>
          <p:cNvPr id="1430" name="Google Shape;1430;p22"/>
          <p:cNvSpPr txBox="1"/>
          <p:nvPr/>
        </p:nvSpPr>
        <p:spPr>
          <a:xfrm>
            <a:off x="6705600" y="3352800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/>
          </a:p>
        </p:txBody>
      </p:sp>
      <p:sp>
        <p:nvSpPr>
          <p:cNvPr id="1431" name="Google Shape;1431;p22"/>
          <p:cNvSpPr txBox="1"/>
          <p:nvPr/>
        </p:nvSpPr>
        <p:spPr>
          <a:xfrm>
            <a:off x="6705600" y="3657600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/>
          </a:p>
        </p:txBody>
      </p:sp>
      <p:sp>
        <p:nvSpPr>
          <p:cNvPr id="1432" name="Google Shape;1432;p22"/>
          <p:cNvSpPr txBox="1"/>
          <p:nvPr/>
        </p:nvSpPr>
        <p:spPr>
          <a:xfrm>
            <a:off x="6705600" y="3962400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/>
          </a:p>
        </p:txBody>
      </p:sp>
      <p:sp>
        <p:nvSpPr>
          <p:cNvPr id="1433" name="Google Shape;1433;p22"/>
          <p:cNvSpPr txBox="1"/>
          <p:nvPr/>
        </p:nvSpPr>
        <p:spPr>
          <a:xfrm>
            <a:off x="6705600" y="4267200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/>
          </a:p>
        </p:txBody>
      </p:sp>
      <p:sp>
        <p:nvSpPr>
          <p:cNvPr id="1434" name="Google Shape;1434;p22"/>
          <p:cNvSpPr txBox="1"/>
          <p:nvPr/>
        </p:nvSpPr>
        <p:spPr>
          <a:xfrm>
            <a:off x="7543800" y="0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$1 Million</a:t>
            </a:r>
            <a:endParaRPr/>
          </a:p>
        </p:txBody>
      </p:sp>
      <p:sp>
        <p:nvSpPr>
          <p:cNvPr id="1435" name="Google Shape;1435;p22"/>
          <p:cNvSpPr txBox="1"/>
          <p:nvPr/>
        </p:nvSpPr>
        <p:spPr>
          <a:xfrm>
            <a:off x="7543800" y="320675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$500,000</a:t>
            </a:r>
            <a:endParaRPr/>
          </a:p>
        </p:txBody>
      </p:sp>
      <p:sp>
        <p:nvSpPr>
          <p:cNvPr id="1436" name="Google Shape;1436;p22"/>
          <p:cNvSpPr txBox="1"/>
          <p:nvPr/>
        </p:nvSpPr>
        <p:spPr>
          <a:xfrm>
            <a:off x="7543800" y="625475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$250,000</a:t>
            </a:r>
            <a:endParaRPr/>
          </a:p>
        </p:txBody>
      </p:sp>
      <p:sp>
        <p:nvSpPr>
          <p:cNvPr id="1437" name="Google Shape;1437;p22"/>
          <p:cNvSpPr txBox="1"/>
          <p:nvPr/>
        </p:nvSpPr>
        <p:spPr>
          <a:xfrm>
            <a:off x="7543800" y="930275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$125,000</a:t>
            </a:r>
            <a:endParaRPr/>
          </a:p>
        </p:txBody>
      </p:sp>
      <p:sp>
        <p:nvSpPr>
          <p:cNvPr id="1438" name="Google Shape;1438;p22"/>
          <p:cNvSpPr txBox="1"/>
          <p:nvPr/>
        </p:nvSpPr>
        <p:spPr>
          <a:xfrm>
            <a:off x="7543800" y="1235075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$64,000</a:t>
            </a:r>
            <a:endParaRPr/>
          </a:p>
        </p:txBody>
      </p:sp>
      <p:sp>
        <p:nvSpPr>
          <p:cNvPr id="1439" name="Google Shape;1439;p22"/>
          <p:cNvSpPr txBox="1"/>
          <p:nvPr/>
        </p:nvSpPr>
        <p:spPr>
          <a:xfrm>
            <a:off x="7543800" y="1539875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$32,000</a:t>
            </a:r>
            <a:endParaRPr/>
          </a:p>
        </p:txBody>
      </p:sp>
      <p:sp>
        <p:nvSpPr>
          <p:cNvPr id="1440" name="Google Shape;1440;p22"/>
          <p:cNvSpPr txBox="1"/>
          <p:nvPr/>
        </p:nvSpPr>
        <p:spPr>
          <a:xfrm>
            <a:off x="7543800" y="1844675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$16,000</a:t>
            </a:r>
            <a:endParaRPr/>
          </a:p>
        </p:txBody>
      </p:sp>
      <p:sp>
        <p:nvSpPr>
          <p:cNvPr id="1441" name="Google Shape;1441;p22"/>
          <p:cNvSpPr txBox="1"/>
          <p:nvPr/>
        </p:nvSpPr>
        <p:spPr>
          <a:xfrm>
            <a:off x="7543800" y="2149475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$8,000</a:t>
            </a:r>
            <a:endParaRPr/>
          </a:p>
        </p:txBody>
      </p:sp>
      <p:sp>
        <p:nvSpPr>
          <p:cNvPr id="1442" name="Google Shape;1442;p22"/>
          <p:cNvSpPr txBox="1"/>
          <p:nvPr/>
        </p:nvSpPr>
        <p:spPr>
          <a:xfrm>
            <a:off x="7543800" y="2454275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$4,000</a:t>
            </a:r>
            <a:endParaRPr/>
          </a:p>
        </p:txBody>
      </p:sp>
      <p:sp>
        <p:nvSpPr>
          <p:cNvPr id="1443" name="Google Shape;1443;p22"/>
          <p:cNvSpPr txBox="1"/>
          <p:nvPr/>
        </p:nvSpPr>
        <p:spPr>
          <a:xfrm>
            <a:off x="7543800" y="2759075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$2,000</a:t>
            </a:r>
            <a:endParaRPr/>
          </a:p>
        </p:txBody>
      </p:sp>
      <p:sp>
        <p:nvSpPr>
          <p:cNvPr id="1444" name="Google Shape;1444;p22"/>
          <p:cNvSpPr txBox="1"/>
          <p:nvPr/>
        </p:nvSpPr>
        <p:spPr>
          <a:xfrm>
            <a:off x="7543800" y="3063875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$1,000</a:t>
            </a:r>
            <a:endParaRPr/>
          </a:p>
        </p:txBody>
      </p:sp>
      <p:sp>
        <p:nvSpPr>
          <p:cNvPr id="1445" name="Google Shape;1445;p22"/>
          <p:cNvSpPr txBox="1"/>
          <p:nvPr/>
        </p:nvSpPr>
        <p:spPr>
          <a:xfrm>
            <a:off x="7543800" y="3368675"/>
            <a:ext cx="1000125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$500</a:t>
            </a:r>
            <a:endParaRPr/>
          </a:p>
        </p:txBody>
      </p:sp>
      <p:sp>
        <p:nvSpPr>
          <p:cNvPr id="1446" name="Google Shape;1446;p22"/>
          <p:cNvSpPr txBox="1"/>
          <p:nvPr/>
        </p:nvSpPr>
        <p:spPr>
          <a:xfrm>
            <a:off x="7543800" y="3673475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$300</a:t>
            </a:r>
            <a:endParaRPr/>
          </a:p>
        </p:txBody>
      </p:sp>
      <p:sp>
        <p:nvSpPr>
          <p:cNvPr id="1447" name="Google Shape;1447;p22"/>
          <p:cNvSpPr txBox="1"/>
          <p:nvPr/>
        </p:nvSpPr>
        <p:spPr>
          <a:xfrm>
            <a:off x="7543800" y="3978275"/>
            <a:ext cx="13335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$200</a:t>
            </a:r>
            <a:endParaRPr/>
          </a:p>
        </p:txBody>
      </p:sp>
      <p:sp>
        <p:nvSpPr>
          <p:cNvPr id="1448" name="Google Shape;1448;p22"/>
          <p:cNvSpPr txBox="1"/>
          <p:nvPr/>
        </p:nvSpPr>
        <p:spPr>
          <a:xfrm>
            <a:off x="7543800" y="4237038"/>
            <a:ext cx="16002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$100</a:t>
            </a:r>
            <a:endParaRPr/>
          </a:p>
        </p:txBody>
      </p:sp>
      <p:sp>
        <p:nvSpPr>
          <p:cNvPr id="1449" name="Google Shape;1449;p22"/>
          <p:cNvSpPr/>
          <p:nvPr/>
        </p:nvSpPr>
        <p:spPr>
          <a:xfrm>
            <a:off x="7239000" y="44196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450" name="Google Shape;1450;p22"/>
          <p:cNvSpPr/>
          <p:nvPr/>
        </p:nvSpPr>
        <p:spPr>
          <a:xfrm>
            <a:off x="7239000" y="41148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451" name="Google Shape;1451;p22"/>
          <p:cNvSpPr/>
          <p:nvPr/>
        </p:nvSpPr>
        <p:spPr>
          <a:xfrm>
            <a:off x="7239000" y="38100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452" name="Google Shape;1452;p22"/>
          <p:cNvSpPr/>
          <p:nvPr/>
        </p:nvSpPr>
        <p:spPr>
          <a:xfrm>
            <a:off x="7239000" y="35052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453" name="Google Shape;1453;p22"/>
          <p:cNvSpPr/>
          <p:nvPr/>
        </p:nvSpPr>
        <p:spPr>
          <a:xfrm>
            <a:off x="7239000" y="3200400"/>
            <a:ext cx="152400" cy="152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454" name="Google Shape;1454;p22"/>
          <p:cNvSpPr/>
          <p:nvPr/>
        </p:nvSpPr>
        <p:spPr>
          <a:xfrm>
            <a:off x="7239000" y="28956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455" name="Google Shape;1455;p22"/>
          <p:cNvSpPr/>
          <p:nvPr/>
        </p:nvSpPr>
        <p:spPr>
          <a:xfrm>
            <a:off x="7239000" y="25908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456" name="Google Shape;1456;p22"/>
          <p:cNvSpPr/>
          <p:nvPr/>
        </p:nvSpPr>
        <p:spPr>
          <a:xfrm>
            <a:off x="7239000" y="22860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457" name="Google Shape;1457;p22"/>
          <p:cNvSpPr/>
          <p:nvPr/>
        </p:nvSpPr>
        <p:spPr>
          <a:xfrm>
            <a:off x="7239000" y="19812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458" name="Google Shape;1458;p22"/>
          <p:cNvSpPr/>
          <p:nvPr/>
        </p:nvSpPr>
        <p:spPr>
          <a:xfrm>
            <a:off x="7239000" y="1676400"/>
            <a:ext cx="152400" cy="152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459" name="Google Shape;1459;p22"/>
          <p:cNvSpPr/>
          <p:nvPr/>
        </p:nvSpPr>
        <p:spPr>
          <a:xfrm>
            <a:off x="7239000" y="13716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460" name="Google Shape;1460;p22"/>
          <p:cNvSpPr/>
          <p:nvPr/>
        </p:nvSpPr>
        <p:spPr>
          <a:xfrm>
            <a:off x="7239000" y="10668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461" name="Google Shape;1461;p22"/>
          <p:cNvSpPr/>
          <p:nvPr/>
        </p:nvSpPr>
        <p:spPr>
          <a:xfrm>
            <a:off x="7239000" y="7620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462" name="Google Shape;1462;p22"/>
          <p:cNvSpPr/>
          <p:nvPr/>
        </p:nvSpPr>
        <p:spPr>
          <a:xfrm>
            <a:off x="7239000" y="4572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463" name="Google Shape;1463;p22"/>
          <p:cNvSpPr/>
          <p:nvPr/>
        </p:nvSpPr>
        <p:spPr>
          <a:xfrm>
            <a:off x="7239000" y="152400"/>
            <a:ext cx="152400" cy="152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464" name="Google Shape;1464;p2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flipH="1" rot="10800000">
            <a:off x="1949450" y="3994150"/>
            <a:ext cx="514350" cy="606425"/>
          </a:xfrm>
          <a:prstGeom prst="rect">
            <a:avLst/>
          </a:prstGeom>
          <a:noFill/>
          <a:ln>
            <a:noFill/>
          </a:ln>
        </p:spPr>
      </p:pic>
      <p:sp>
        <p:nvSpPr>
          <p:cNvPr id="1465" name="Google Shape;1465;p22"/>
          <p:cNvSpPr/>
          <p:nvPr/>
        </p:nvSpPr>
        <p:spPr>
          <a:xfrm rot="5400000">
            <a:off x="3222625" y="4229100"/>
            <a:ext cx="304800" cy="304800"/>
          </a:xfrm>
          <a:prstGeom prst="flowChartDisplay">
            <a:avLst/>
          </a:prstGeom>
          <a:noFill/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466" name="Google Shape;1466;p22"/>
          <p:cNvSpPr/>
          <p:nvPr/>
        </p:nvSpPr>
        <p:spPr>
          <a:xfrm>
            <a:off x="3298825" y="4076700"/>
            <a:ext cx="152400" cy="152400"/>
          </a:xfrm>
          <a:prstGeom prst="ellipse">
            <a:avLst/>
          </a:prstGeom>
          <a:noFill/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467" name="Google Shape;1467;p22"/>
          <p:cNvSpPr/>
          <p:nvPr/>
        </p:nvSpPr>
        <p:spPr>
          <a:xfrm rot="5400000">
            <a:off x="3527425" y="4305300"/>
            <a:ext cx="304800" cy="304800"/>
          </a:xfrm>
          <a:prstGeom prst="flowChartDisplay">
            <a:avLst/>
          </a:prstGeom>
          <a:noFill/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468" name="Google Shape;1468;p22"/>
          <p:cNvSpPr/>
          <p:nvPr/>
        </p:nvSpPr>
        <p:spPr>
          <a:xfrm>
            <a:off x="3603625" y="4152900"/>
            <a:ext cx="152400" cy="152400"/>
          </a:xfrm>
          <a:prstGeom prst="ellipse">
            <a:avLst/>
          </a:prstGeom>
          <a:noFill/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469" name="Google Shape;1469;p22"/>
          <p:cNvSpPr/>
          <p:nvPr/>
        </p:nvSpPr>
        <p:spPr>
          <a:xfrm rot="5400000">
            <a:off x="3832225" y="4229100"/>
            <a:ext cx="304800" cy="304800"/>
          </a:xfrm>
          <a:prstGeom prst="flowChartDisplay">
            <a:avLst/>
          </a:prstGeom>
          <a:noFill/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470" name="Google Shape;1470;p22"/>
          <p:cNvSpPr/>
          <p:nvPr/>
        </p:nvSpPr>
        <p:spPr>
          <a:xfrm>
            <a:off x="3908425" y="4076700"/>
            <a:ext cx="152400" cy="152400"/>
          </a:xfrm>
          <a:prstGeom prst="ellipse">
            <a:avLst/>
          </a:prstGeom>
          <a:noFill/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471" name="Google Shape;1471;p2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839200" y="6553200"/>
            <a:ext cx="304800" cy="304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72" name="Google Shape;1472;p2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0" y="6553200"/>
            <a:ext cx="304800" cy="304800"/>
          </a:xfrm>
          <a:prstGeom prst="rect">
            <a:avLst/>
          </a:prstGeom>
          <a:noFill/>
          <a:ln>
            <a:noFill/>
          </a:ln>
        </p:spPr>
      </p:pic>
      <p:sp>
        <p:nvSpPr>
          <p:cNvPr id="1473" name="Google Shape;1473;p22"/>
          <p:cNvSpPr/>
          <p:nvPr/>
        </p:nvSpPr>
        <p:spPr>
          <a:xfrm>
            <a:off x="69850" y="2767012"/>
            <a:ext cx="4267200" cy="914400"/>
          </a:xfrm>
          <a:prstGeom prst="flowChartPreparation">
            <a:avLst/>
          </a:prstGeom>
          <a:solidFill>
            <a:srgbClr val="00FF00"/>
          </a:solidFill>
          <a:ln cap="flat" cmpd="sng" w="57150">
            <a:solidFill>
              <a:srgbClr val="3399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</a:t>
            </a:r>
            <a:endParaRPr/>
          </a:p>
        </p:txBody>
      </p:sp>
      <p:sp>
        <p:nvSpPr>
          <p:cNvPr id="1474" name="Google Shape;1474;p22"/>
          <p:cNvSpPr txBox="1"/>
          <p:nvPr/>
        </p:nvSpPr>
        <p:spPr>
          <a:xfrm>
            <a:off x="336550" y="742950"/>
            <a:ext cx="6075300" cy="1754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Times New Roman"/>
              <a:buNone/>
            </a:pPr>
            <a:r>
              <a:rPr lang="en-US" sz="36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One of the ___________ things when programming, is to analyze any kind of bugs.</a:t>
            </a:r>
            <a:endParaRPr/>
          </a:p>
        </p:txBody>
      </p:sp>
      <p:sp>
        <p:nvSpPr>
          <p:cNvPr id="1475" name="Google Shape;1475;p22"/>
          <p:cNvSpPr/>
          <p:nvPr/>
        </p:nvSpPr>
        <p:spPr>
          <a:xfrm>
            <a:off x="77050" y="58875"/>
            <a:ext cx="2919900" cy="2499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" presetSubtype="0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79" name="Shape 14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0" name="Google Shape;1480;p23"/>
          <p:cNvSpPr txBox="1"/>
          <p:nvPr/>
        </p:nvSpPr>
        <p:spPr>
          <a:xfrm>
            <a:off x="752475" y="361950"/>
            <a:ext cx="7851775" cy="1006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Arial"/>
              <a:buNone/>
            </a:pPr>
            <a:r>
              <a:rPr b="1" i="0" lang="en-US" sz="60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Congratulations!</a:t>
            </a:r>
            <a:endParaRPr/>
          </a:p>
        </p:txBody>
      </p:sp>
      <p:sp>
        <p:nvSpPr>
          <p:cNvPr id="1481" name="Google Shape;1481;p23"/>
          <p:cNvSpPr txBox="1"/>
          <p:nvPr/>
        </p:nvSpPr>
        <p:spPr>
          <a:xfrm>
            <a:off x="755650" y="2352675"/>
            <a:ext cx="7851775" cy="1098550"/>
          </a:xfrm>
          <a:prstGeom prst="rect">
            <a:avLst/>
          </a:prstGeom>
          <a:noFill/>
          <a:ln>
            <a:noFill/>
          </a:ln>
          <a:effectLst>
            <a:outerShdw blurRad="63500" dir="2700000" dist="71842">
              <a:schemeClr val="accent2"/>
            </a:outerShdw>
          </a:effectLst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6600"/>
              <a:buFont typeface="Arial"/>
              <a:buNone/>
            </a:pPr>
            <a:r>
              <a:rPr b="1" i="0" lang="en-US" sz="66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You’ve Reached</a:t>
            </a:r>
            <a:endParaRPr/>
          </a:p>
        </p:txBody>
      </p:sp>
      <p:pic>
        <p:nvPicPr>
          <p:cNvPr id="1482" name="Google Shape;1482;p2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839200" y="6553200"/>
            <a:ext cx="304800" cy="304800"/>
          </a:xfrm>
          <a:prstGeom prst="rect">
            <a:avLst/>
          </a:prstGeom>
          <a:noFill/>
          <a:ln>
            <a:noFill/>
          </a:ln>
        </p:spPr>
      </p:pic>
      <p:sp>
        <p:nvSpPr>
          <p:cNvPr id="1483" name="Google Shape;1483;p23"/>
          <p:cNvSpPr txBox="1"/>
          <p:nvPr/>
        </p:nvSpPr>
        <p:spPr>
          <a:xfrm>
            <a:off x="2241550" y="3511550"/>
            <a:ext cx="4710112" cy="1098550"/>
          </a:xfrm>
          <a:prstGeom prst="rect">
            <a:avLst/>
          </a:prstGeom>
          <a:noFill/>
          <a:ln>
            <a:noFill/>
          </a:ln>
          <a:effectLst>
            <a:outerShdw blurRad="63500" dir="2700000" dist="71842">
              <a:schemeClr val="accent2"/>
            </a:outerShdw>
          </a:effectLst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6600"/>
              <a:buFont typeface="Arial"/>
              <a:buNone/>
            </a:pPr>
            <a:r>
              <a:rPr b="1" i="0" lang="en-US" sz="66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the $32,000</a:t>
            </a:r>
            <a:endParaRPr/>
          </a:p>
        </p:txBody>
      </p:sp>
      <p:sp>
        <p:nvSpPr>
          <p:cNvPr id="1484" name="Google Shape;1484;p23"/>
          <p:cNvSpPr txBox="1"/>
          <p:nvPr/>
        </p:nvSpPr>
        <p:spPr>
          <a:xfrm>
            <a:off x="2389187" y="4699000"/>
            <a:ext cx="4333875" cy="1098550"/>
          </a:xfrm>
          <a:prstGeom prst="rect">
            <a:avLst/>
          </a:prstGeom>
          <a:noFill/>
          <a:ln>
            <a:noFill/>
          </a:ln>
          <a:effectLst>
            <a:outerShdw blurRad="63500" dir="2700000" dist="71842">
              <a:schemeClr val="accent2"/>
            </a:outerShdw>
          </a:effectLst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6600"/>
              <a:buFont typeface="Arial"/>
              <a:buNone/>
            </a:pPr>
            <a:r>
              <a:rPr b="1" i="0" lang="en-US" sz="66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Milestone!</a:t>
            </a:r>
            <a:endParaRPr/>
          </a:p>
        </p:txBody>
      </p:sp>
      <p:sp>
        <p:nvSpPr>
          <p:cNvPr id="1485" name="Google Shape;1485;p23"/>
          <p:cNvSpPr txBox="1"/>
          <p:nvPr/>
        </p:nvSpPr>
        <p:spPr>
          <a:xfrm>
            <a:off x="776287" y="387350"/>
            <a:ext cx="7851775" cy="1006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000"/>
              <a:buFont typeface="Arial"/>
              <a:buNone/>
            </a:pPr>
            <a:r>
              <a:rPr b="1" i="0" lang="en-US" sz="6000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Congratulations!</a:t>
            </a:r>
            <a:endParaRPr/>
          </a:p>
        </p:txBody>
      </p:sp>
      <p:sp>
        <p:nvSpPr>
          <p:cNvPr id="1486" name="Google Shape;1486;p23"/>
          <p:cNvSpPr txBox="1"/>
          <p:nvPr/>
        </p:nvSpPr>
        <p:spPr>
          <a:xfrm>
            <a:off x="842962" y="431800"/>
            <a:ext cx="7851775" cy="1006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6000"/>
              <a:buFont typeface="Arial"/>
              <a:buNone/>
            </a:pPr>
            <a:r>
              <a:rPr b="1" i="0" lang="en-US" sz="60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Congratulations!</a:t>
            </a:r>
            <a:endParaRPr/>
          </a:p>
        </p:txBody>
      </p:sp>
      <p:sp>
        <p:nvSpPr>
          <p:cNvPr id="1487" name="Google Shape;1487;p23"/>
          <p:cNvSpPr/>
          <p:nvPr/>
        </p:nvSpPr>
        <p:spPr>
          <a:xfrm>
            <a:off x="77050" y="58875"/>
            <a:ext cx="2919900" cy="2499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2" presetSubtype="8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4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"/>
                            </p:stCondLst>
                            <p:childTnLst>
                              <p:par>
                                <p:cTn fill="hold" nodeType="afterEffect" presetClass="entr" presetID="2" presetSubtype="8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"/>
                                        <p:tgtEl>
                                          <p:spTgt spid="1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75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575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075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91" name="Shape 14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2" name="Google Shape;1492;p24"/>
          <p:cNvSpPr txBox="1"/>
          <p:nvPr/>
        </p:nvSpPr>
        <p:spPr>
          <a:xfrm>
            <a:off x="3505200" y="1127125"/>
            <a:ext cx="2514600" cy="4724400"/>
          </a:xfrm>
          <a:prstGeom prst="rect">
            <a:avLst/>
          </a:prstGeom>
          <a:gradFill>
            <a:gsLst>
              <a:gs pos="0">
                <a:srgbClr val="0066CC"/>
              </a:gs>
              <a:gs pos="100000">
                <a:srgbClr val="000066"/>
              </a:gs>
            </a:gsLst>
            <a:path path="circle">
              <a:fillToRect b="50%" l="50%" r="50%" t="50%"/>
            </a:path>
            <a:tileRect/>
          </a:gradFill>
          <a:ln cap="flat" cmpd="sng" w="57150">
            <a:solidFill>
              <a:srgbClr val="3399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493" name="Google Shape;1493;p24"/>
          <p:cNvSpPr txBox="1"/>
          <p:nvPr/>
        </p:nvSpPr>
        <p:spPr>
          <a:xfrm>
            <a:off x="3571875" y="2413000"/>
            <a:ext cx="2413000" cy="322262"/>
          </a:xfrm>
          <a:prstGeom prst="rect">
            <a:avLst/>
          </a:prstGeom>
          <a:solidFill>
            <a:srgbClr val="FF0000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494" name="Google Shape;1494;p24"/>
          <p:cNvSpPr txBox="1"/>
          <p:nvPr/>
        </p:nvSpPr>
        <p:spPr>
          <a:xfrm>
            <a:off x="3581400" y="1111250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15</a:t>
            </a:r>
            <a:endParaRPr/>
          </a:p>
        </p:txBody>
      </p:sp>
      <p:sp>
        <p:nvSpPr>
          <p:cNvPr id="1495" name="Google Shape;1495;p24"/>
          <p:cNvSpPr txBox="1"/>
          <p:nvPr/>
        </p:nvSpPr>
        <p:spPr>
          <a:xfrm>
            <a:off x="3581400" y="1431925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14</a:t>
            </a:r>
            <a:endParaRPr/>
          </a:p>
        </p:txBody>
      </p:sp>
      <p:sp>
        <p:nvSpPr>
          <p:cNvPr id="1496" name="Google Shape;1496;p24"/>
          <p:cNvSpPr txBox="1"/>
          <p:nvPr/>
        </p:nvSpPr>
        <p:spPr>
          <a:xfrm>
            <a:off x="3581400" y="1736725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13</a:t>
            </a:r>
            <a:endParaRPr/>
          </a:p>
        </p:txBody>
      </p:sp>
      <p:sp>
        <p:nvSpPr>
          <p:cNvPr id="1497" name="Google Shape;1497;p24"/>
          <p:cNvSpPr txBox="1"/>
          <p:nvPr/>
        </p:nvSpPr>
        <p:spPr>
          <a:xfrm>
            <a:off x="3581400" y="2041525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12</a:t>
            </a:r>
            <a:endParaRPr/>
          </a:p>
        </p:txBody>
      </p:sp>
      <p:sp>
        <p:nvSpPr>
          <p:cNvPr id="1498" name="Google Shape;1498;p24"/>
          <p:cNvSpPr txBox="1"/>
          <p:nvPr/>
        </p:nvSpPr>
        <p:spPr>
          <a:xfrm>
            <a:off x="3581400" y="2346325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11</a:t>
            </a:r>
            <a:endParaRPr/>
          </a:p>
        </p:txBody>
      </p:sp>
      <p:sp>
        <p:nvSpPr>
          <p:cNvPr id="1499" name="Google Shape;1499;p24"/>
          <p:cNvSpPr txBox="1"/>
          <p:nvPr/>
        </p:nvSpPr>
        <p:spPr>
          <a:xfrm>
            <a:off x="3581400" y="2651125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10</a:t>
            </a:r>
            <a:endParaRPr/>
          </a:p>
        </p:txBody>
      </p:sp>
      <p:sp>
        <p:nvSpPr>
          <p:cNvPr id="1500" name="Google Shape;1500;p24"/>
          <p:cNvSpPr txBox="1"/>
          <p:nvPr/>
        </p:nvSpPr>
        <p:spPr>
          <a:xfrm>
            <a:off x="3581400" y="2955925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9</a:t>
            </a:r>
            <a:endParaRPr/>
          </a:p>
        </p:txBody>
      </p:sp>
      <p:sp>
        <p:nvSpPr>
          <p:cNvPr id="1501" name="Google Shape;1501;p24"/>
          <p:cNvSpPr txBox="1"/>
          <p:nvPr/>
        </p:nvSpPr>
        <p:spPr>
          <a:xfrm>
            <a:off x="3581400" y="3260725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8</a:t>
            </a:r>
            <a:endParaRPr/>
          </a:p>
        </p:txBody>
      </p:sp>
      <p:sp>
        <p:nvSpPr>
          <p:cNvPr id="1502" name="Google Shape;1502;p24"/>
          <p:cNvSpPr txBox="1"/>
          <p:nvPr/>
        </p:nvSpPr>
        <p:spPr>
          <a:xfrm>
            <a:off x="3581400" y="3565525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7</a:t>
            </a:r>
            <a:endParaRPr/>
          </a:p>
        </p:txBody>
      </p:sp>
      <p:sp>
        <p:nvSpPr>
          <p:cNvPr id="1503" name="Google Shape;1503;p24"/>
          <p:cNvSpPr txBox="1"/>
          <p:nvPr/>
        </p:nvSpPr>
        <p:spPr>
          <a:xfrm>
            <a:off x="3581400" y="3870325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6</a:t>
            </a:r>
            <a:endParaRPr/>
          </a:p>
        </p:txBody>
      </p:sp>
      <p:sp>
        <p:nvSpPr>
          <p:cNvPr id="1504" name="Google Shape;1504;p24"/>
          <p:cNvSpPr txBox="1"/>
          <p:nvPr/>
        </p:nvSpPr>
        <p:spPr>
          <a:xfrm>
            <a:off x="3581400" y="4175125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endParaRPr/>
          </a:p>
        </p:txBody>
      </p:sp>
      <p:sp>
        <p:nvSpPr>
          <p:cNvPr id="1505" name="Google Shape;1505;p24"/>
          <p:cNvSpPr txBox="1"/>
          <p:nvPr/>
        </p:nvSpPr>
        <p:spPr>
          <a:xfrm>
            <a:off x="3581400" y="4479925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/>
          </a:p>
        </p:txBody>
      </p:sp>
      <p:sp>
        <p:nvSpPr>
          <p:cNvPr id="1506" name="Google Shape;1506;p24"/>
          <p:cNvSpPr txBox="1"/>
          <p:nvPr/>
        </p:nvSpPr>
        <p:spPr>
          <a:xfrm>
            <a:off x="3581400" y="4784725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/>
          </a:p>
        </p:txBody>
      </p:sp>
      <p:sp>
        <p:nvSpPr>
          <p:cNvPr id="1507" name="Google Shape;1507;p24"/>
          <p:cNvSpPr txBox="1"/>
          <p:nvPr/>
        </p:nvSpPr>
        <p:spPr>
          <a:xfrm>
            <a:off x="3581400" y="5089525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/>
          </a:p>
        </p:txBody>
      </p:sp>
      <p:sp>
        <p:nvSpPr>
          <p:cNvPr id="1508" name="Google Shape;1508;p24"/>
          <p:cNvSpPr txBox="1"/>
          <p:nvPr/>
        </p:nvSpPr>
        <p:spPr>
          <a:xfrm>
            <a:off x="3581400" y="5394325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/>
          </a:p>
        </p:txBody>
      </p:sp>
      <p:sp>
        <p:nvSpPr>
          <p:cNvPr id="1509" name="Google Shape;1509;p24"/>
          <p:cNvSpPr txBox="1"/>
          <p:nvPr/>
        </p:nvSpPr>
        <p:spPr>
          <a:xfrm>
            <a:off x="4419600" y="1127125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$1 Million</a:t>
            </a:r>
            <a:endParaRPr/>
          </a:p>
        </p:txBody>
      </p:sp>
      <p:sp>
        <p:nvSpPr>
          <p:cNvPr id="1510" name="Google Shape;1510;p24"/>
          <p:cNvSpPr txBox="1"/>
          <p:nvPr/>
        </p:nvSpPr>
        <p:spPr>
          <a:xfrm>
            <a:off x="4419600" y="1447800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$500,000</a:t>
            </a:r>
            <a:endParaRPr/>
          </a:p>
        </p:txBody>
      </p:sp>
      <p:sp>
        <p:nvSpPr>
          <p:cNvPr id="1511" name="Google Shape;1511;p24"/>
          <p:cNvSpPr txBox="1"/>
          <p:nvPr/>
        </p:nvSpPr>
        <p:spPr>
          <a:xfrm>
            <a:off x="4419600" y="1752600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$250,000</a:t>
            </a:r>
            <a:endParaRPr/>
          </a:p>
        </p:txBody>
      </p:sp>
      <p:sp>
        <p:nvSpPr>
          <p:cNvPr id="1512" name="Google Shape;1512;p24"/>
          <p:cNvSpPr txBox="1"/>
          <p:nvPr/>
        </p:nvSpPr>
        <p:spPr>
          <a:xfrm>
            <a:off x="4419600" y="2057400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$125,000</a:t>
            </a:r>
            <a:endParaRPr/>
          </a:p>
        </p:txBody>
      </p:sp>
      <p:sp>
        <p:nvSpPr>
          <p:cNvPr id="1513" name="Google Shape;1513;p24"/>
          <p:cNvSpPr txBox="1"/>
          <p:nvPr/>
        </p:nvSpPr>
        <p:spPr>
          <a:xfrm>
            <a:off x="4419600" y="2362200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$64,000</a:t>
            </a:r>
            <a:endParaRPr/>
          </a:p>
        </p:txBody>
      </p:sp>
      <p:sp>
        <p:nvSpPr>
          <p:cNvPr id="1514" name="Google Shape;1514;p24"/>
          <p:cNvSpPr txBox="1"/>
          <p:nvPr/>
        </p:nvSpPr>
        <p:spPr>
          <a:xfrm>
            <a:off x="4419600" y="2667000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$32,000</a:t>
            </a:r>
            <a:endParaRPr/>
          </a:p>
        </p:txBody>
      </p:sp>
      <p:sp>
        <p:nvSpPr>
          <p:cNvPr id="1515" name="Google Shape;1515;p24"/>
          <p:cNvSpPr txBox="1"/>
          <p:nvPr/>
        </p:nvSpPr>
        <p:spPr>
          <a:xfrm>
            <a:off x="4419600" y="2971800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$16,000</a:t>
            </a:r>
            <a:endParaRPr/>
          </a:p>
        </p:txBody>
      </p:sp>
      <p:sp>
        <p:nvSpPr>
          <p:cNvPr id="1516" name="Google Shape;1516;p24"/>
          <p:cNvSpPr txBox="1"/>
          <p:nvPr/>
        </p:nvSpPr>
        <p:spPr>
          <a:xfrm>
            <a:off x="4419600" y="3276600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$8,000</a:t>
            </a:r>
            <a:endParaRPr/>
          </a:p>
        </p:txBody>
      </p:sp>
      <p:sp>
        <p:nvSpPr>
          <p:cNvPr id="1517" name="Google Shape;1517;p24"/>
          <p:cNvSpPr txBox="1"/>
          <p:nvPr/>
        </p:nvSpPr>
        <p:spPr>
          <a:xfrm>
            <a:off x="4419600" y="3581400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$4,000</a:t>
            </a:r>
            <a:endParaRPr/>
          </a:p>
        </p:txBody>
      </p:sp>
      <p:sp>
        <p:nvSpPr>
          <p:cNvPr id="1518" name="Google Shape;1518;p24"/>
          <p:cNvSpPr txBox="1"/>
          <p:nvPr/>
        </p:nvSpPr>
        <p:spPr>
          <a:xfrm>
            <a:off x="4419600" y="3886200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$2,000</a:t>
            </a:r>
            <a:endParaRPr/>
          </a:p>
        </p:txBody>
      </p:sp>
      <p:sp>
        <p:nvSpPr>
          <p:cNvPr id="1519" name="Google Shape;1519;p24"/>
          <p:cNvSpPr txBox="1"/>
          <p:nvPr/>
        </p:nvSpPr>
        <p:spPr>
          <a:xfrm>
            <a:off x="4419600" y="4191000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$1,000</a:t>
            </a:r>
            <a:endParaRPr/>
          </a:p>
        </p:txBody>
      </p:sp>
      <p:sp>
        <p:nvSpPr>
          <p:cNvPr id="1520" name="Google Shape;1520;p24"/>
          <p:cNvSpPr txBox="1"/>
          <p:nvPr/>
        </p:nvSpPr>
        <p:spPr>
          <a:xfrm>
            <a:off x="4419600" y="4495800"/>
            <a:ext cx="1000125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$500</a:t>
            </a:r>
            <a:endParaRPr/>
          </a:p>
        </p:txBody>
      </p:sp>
      <p:sp>
        <p:nvSpPr>
          <p:cNvPr id="1521" name="Google Shape;1521;p24"/>
          <p:cNvSpPr txBox="1"/>
          <p:nvPr/>
        </p:nvSpPr>
        <p:spPr>
          <a:xfrm>
            <a:off x="4419600" y="4800600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$300</a:t>
            </a:r>
            <a:endParaRPr/>
          </a:p>
        </p:txBody>
      </p:sp>
      <p:sp>
        <p:nvSpPr>
          <p:cNvPr id="1522" name="Google Shape;1522;p24"/>
          <p:cNvSpPr txBox="1"/>
          <p:nvPr/>
        </p:nvSpPr>
        <p:spPr>
          <a:xfrm>
            <a:off x="4419600" y="5105400"/>
            <a:ext cx="13335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$200</a:t>
            </a:r>
            <a:endParaRPr/>
          </a:p>
        </p:txBody>
      </p:sp>
      <p:sp>
        <p:nvSpPr>
          <p:cNvPr id="1523" name="Google Shape;1523;p24"/>
          <p:cNvSpPr txBox="1"/>
          <p:nvPr/>
        </p:nvSpPr>
        <p:spPr>
          <a:xfrm>
            <a:off x="4419600" y="5410200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$100</a:t>
            </a:r>
            <a:endParaRPr/>
          </a:p>
        </p:txBody>
      </p:sp>
      <p:sp>
        <p:nvSpPr>
          <p:cNvPr id="1524" name="Google Shape;1524;p24"/>
          <p:cNvSpPr/>
          <p:nvPr/>
        </p:nvSpPr>
        <p:spPr>
          <a:xfrm>
            <a:off x="4114800" y="55467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25" name="Google Shape;1525;p24"/>
          <p:cNvSpPr/>
          <p:nvPr/>
        </p:nvSpPr>
        <p:spPr>
          <a:xfrm>
            <a:off x="4114800" y="52419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26" name="Google Shape;1526;p24"/>
          <p:cNvSpPr/>
          <p:nvPr/>
        </p:nvSpPr>
        <p:spPr>
          <a:xfrm>
            <a:off x="4114800" y="49371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27" name="Google Shape;1527;p24"/>
          <p:cNvSpPr/>
          <p:nvPr/>
        </p:nvSpPr>
        <p:spPr>
          <a:xfrm>
            <a:off x="4114800" y="46323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28" name="Google Shape;1528;p24"/>
          <p:cNvSpPr/>
          <p:nvPr/>
        </p:nvSpPr>
        <p:spPr>
          <a:xfrm>
            <a:off x="4114800" y="4327525"/>
            <a:ext cx="152400" cy="152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29" name="Google Shape;1529;p24"/>
          <p:cNvSpPr/>
          <p:nvPr/>
        </p:nvSpPr>
        <p:spPr>
          <a:xfrm>
            <a:off x="4114800" y="40227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30" name="Google Shape;1530;p24"/>
          <p:cNvSpPr/>
          <p:nvPr/>
        </p:nvSpPr>
        <p:spPr>
          <a:xfrm>
            <a:off x="4114800" y="37179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31" name="Google Shape;1531;p24"/>
          <p:cNvSpPr/>
          <p:nvPr/>
        </p:nvSpPr>
        <p:spPr>
          <a:xfrm>
            <a:off x="4114800" y="34131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32" name="Google Shape;1532;p24"/>
          <p:cNvSpPr/>
          <p:nvPr/>
        </p:nvSpPr>
        <p:spPr>
          <a:xfrm>
            <a:off x="4114800" y="31083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33" name="Google Shape;1533;p24"/>
          <p:cNvSpPr/>
          <p:nvPr/>
        </p:nvSpPr>
        <p:spPr>
          <a:xfrm>
            <a:off x="4114800" y="2803525"/>
            <a:ext cx="152400" cy="152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34" name="Google Shape;1534;p24"/>
          <p:cNvSpPr/>
          <p:nvPr/>
        </p:nvSpPr>
        <p:spPr>
          <a:xfrm>
            <a:off x="4114800" y="24987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35" name="Google Shape;1535;p24"/>
          <p:cNvSpPr/>
          <p:nvPr/>
        </p:nvSpPr>
        <p:spPr>
          <a:xfrm>
            <a:off x="4114800" y="21939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36" name="Google Shape;1536;p24"/>
          <p:cNvSpPr/>
          <p:nvPr/>
        </p:nvSpPr>
        <p:spPr>
          <a:xfrm>
            <a:off x="4114800" y="18891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37" name="Google Shape;1537;p24"/>
          <p:cNvSpPr/>
          <p:nvPr/>
        </p:nvSpPr>
        <p:spPr>
          <a:xfrm>
            <a:off x="4114800" y="15843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38" name="Google Shape;1538;p24"/>
          <p:cNvSpPr/>
          <p:nvPr/>
        </p:nvSpPr>
        <p:spPr>
          <a:xfrm>
            <a:off x="4114800" y="1279525"/>
            <a:ext cx="152400" cy="152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539" name="Google Shape;1539;p2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832850" y="6553200"/>
            <a:ext cx="304800" cy="304800"/>
          </a:xfrm>
          <a:prstGeom prst="rect">
            <a:avLst/>
          </a:prstGeom>
          <a:noFill/>
          <a:ln>
            <a:noFill/>
          </a:ln>
        </p:spPr>
      </p:pic>
      <p:sp>
        <p:nvSpPr>
          <p:cNvPr id="1540" name="Google Shape;1540;p24"/>
          <p:cNvSpPr/>
          <p:nvPr/>
        </p:nvSpPr>
        <p:spPr>
          <a:xfrm>
            <a:off x="77050" y="58875"/>
            <a:ext cx="2919900" cy="2499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44" name="Shape 15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5" name="Google Shape;1545;p25"/>
          <p:cNvSpPr txBox="1"/>
          <p:nvPr/>
        </p:nvSpPr>
        <p:spPr>
          <a:xfrm>
            <a:off x="0" y="3733800"/>
            <a:ext cx="9144000" cy="3128962"/>
          </a:xfrm>
          <a:prstGeom prst="rect">
            <a:avLst/>
          </a:prstGeom>
          <a:gradFill>
            <a:gsLst>
              <a:gs pos="0">
                <a:srgbClr val="808080"/>
              </a:gs>
              <a:gs pos="100000">
                <a:srgbClr val="292929"/>
              </a:gs>
            </a:gsLst>
            <a:path path="circle">
              <a:fillToRect b="50%" l="50%" r="50%" t="50%"/>
            </a:path>
            <a:tileRect/>
          </a:gradFill>
          <a:ln cap="flat" cmpd="sng" w="57150">
            <a:solidFill>
              <a:srgbClr val="3399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46" name="Google Shape;1546;p25"/>
          <p:cNvSpPr/>
          <p:nvPr/>
        </p:nvSpPr>
        <p:spPr>
          <a:xfrm>
            <a:off x="228600" y="4800600"/>
            <a:ext cx="4267200" cy="914400"/>
          </a:xfrm>
          <a:prstGeom prst="flowChartPreparation">
            <a:avLst/>
          </a:prstGeom>
          <a:solidFill>
            <a:schemeClr val="dk1"/>
          </a:solidFill>
          <a:ln cap="flat" cmpd="sng" w="57150">
            <a:solidFill>
              <a:srgbClr val="3399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47" name="Google Shape;1547;p25"/>
          <p:cNvSpPr/>
          <p:nvPr/>
        </p:nvSpPr>
        <p:spPr>
          <a:xfrm>
            <a:off x="4648200" y="4800600"/>
            <a:ext cx="4267200" cy="914400"/>
          </a:xfrm>
          <a:prstGeom prst="flowChartPreparation">
            <a:avLst/>
          </a:prstGeom>
          <a:solidFill>
            <a:schemeClr val="dk1"/>
          </a:solidFill>
          <a:ln cap="flat" cmpd="sng" w="57150">
            <a:solidFill>
              <a:srgbClr val="3399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48" name="Google Shape;1548;p25"/>
          <p:cNvSpPr/>
          <p:nvPr/>
        </p:nvSpPr>
        <p:spPr>
          <a:xfrm>
            <a:off x="228600" y="5867400"/>
            <a:ext cx="4267200" cy="914400"/>
          </a:xfrm>
          <a:prstGeom prst="flowChartPreparation">
            <a:avLst/>
          </a:prstGeom>
          <a:solidFill>
            <a:schemeClr val="dk1"/>
          </a:solidFill>
          <a:ln cap="flat" cmpd="sng" w="57150">
            <a:solidFill>
              <a:srgbClr val="3399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49" name="Google Shape;1549;p25"/>
          <p:cNvSpPr/>
          <p:nvPr/>
        </p:nvSpPr>
        <p:spPr>
          <a:xfrm>
            <a:off x="4648200" y="5867400"/>
            <a:ext cx="4267200" cy="914400"/>
          </a:xfrm>
          <a:prstGeom prst="flowChartPreparation">
            <a:avLst/>
          </a:prstGeom>
          <a:solidFill>
            <a:schemeClr val="dk1"/>
          </a:solidFill>
          <a:ln cap="flat" cmpd="sng" w="57150">
            <a:solidFill>
              <a:srgbClr val="3399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1550" name="Google Shape;1550;p25"/>
          <p:cNvCxnSpPr/>
          <p:nvPr/>
        </p:nvCxnSpPr>
        <p:spPr>
          <a:xfrm rot="10800000">
            <a:off x="28575" y="5257800"/>
            <a:ext cx="228600" cy="0"/>
          </a:xfrm>
          <a:prstGeom prst="straightConnector1">
            <a:avLst/>
          </a:prstGeom>
          <a:noFill/>
          <a:ln cap="flat" cmpd="sng" w="57150">
            <a:solidFill>
              <a:srgbClr val="3399FF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1551" name="Google Shape;1551;p25"/>
          <p:cNvCxnSpPr/>
          <p:nvPr/>
        </p:nvCxnSpPr>
        <p:spPr>
          <a:xfrm rot="10800000">
            <a:off x="38100" y="6324600"/>
            <a:ext cx="228600" cy="0"/>
          </a:xfrm>
          <a:prstGeom prst="straightConnector1">
            <a:avLst/>
          </a:prstGeom>
          <a:noFill/>
          <a:ln cap="flat" cmpd="sng" w="57150">
            <a:solidFill>
              <a:srgbClr val="3399FF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1552" name="Google Shape;1552;p25"/>
          <p:cNvCxnSpPr/>
          <p:nvPr/>
        </p:nvCxnSpPr>
        <p:spPr>
          <a:xfrm rot="10800000">
            <a:off x="4467225" y="6324600"/>
            <a:ext cx="228600" cy="0"/>
          </a:xfrm>
          <a:prstGeom prst="straightConnector1">
            <a:avLst/>
          </a:prstGeom>
          <a:noFill/>
          <a:ln cap="flat" cmpd="sng" w="57150">
            <a:solidFill>
              <a:srgbClr val="3399FF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1553" name="Google Shape;1553;p25"/>
          <p:cNvCxnSpPr/>
          <p:nvPr/>
        </p:nvCxnSpPr>
        <p:spPr>
          <a:xfrm rot="10800000">
            <a:off x="4448175" y="5257800"/>
            <a:ext cx="228600" cy="0"/>
          </a:xfrm>
          <a:prstGeom prst="straightConnector1">
            <a:avLst/>
          </a:prstGeom>
          <a:noFill/>
          <a:ln cap="flat" cmpd="sng" w="57150">
            <a:solidFill>
              <a:srgbClr val="3399FF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1554" name="Google Shape;1554;p25"/>
          <p:cNvCxnSpPr/>
          <p:nvPr/>
        </p:nvCxnSpPr>
        <p:spPr>
          <a:xfrm rot="10800000">
            <a:off x="8899525" y="5257800"/>
            <a:ext cx="228600" cy="0"/>
          </a:xfrm>
          <a:prstGeom prst="straightConnector1">
            <a:avLst/>
          </a:prstGeom>
          <a:noFill/>
          <a:ln cap="flat" cmpd="sng" w="57150">
            <a:solidFill>
              <a:srgbClr val="3399FF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1555" name="Google Shape;1555;p25"/>
          <p:cNvCxnSpPr/>
          <p:nvPr/>
        </p:nvCxnSpPr>
        <p:spPr>
          <a:xfrm rot="10800000">
            <a:off x="8902700" y="6324600"/>
            <a:ext cx="228600" cy="0"/>
          </a:xfrm>
          <a:prstGeom prst="straightConnector1">
            <a:avLst/>
          </a:prstGeom>
          <a:noFill/>
          <a:ln cap="flat" cmpd="sng" w="57150">
            <a:solidFill>
              <a:srgbClr val="3399FF"/>
            </a:solidFill>
            <a:prstDash val="solid"/>
            <a:miter lim="800000"/>
            <a:headEnd len="med" w="med" type="none"/>
            <a:tailEnd len="med" w="med" type="none"/>
          </a:ln>
        </p:spPr>
      </p:cxnSp>
      <p:sp>
        <p:nvSpPr>
          <p:cNvPr id="1556" name="Google Shape;1556;p25"/>
          <p:cNvSpPr txBox="1"/>
          <p:nvPr/>
        </p:nvSpPr>
        <p:spPr>
          <a:xfrm>
            <a:off x="533400" y="5029200"/>
            <a:ext cx="36576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A:  </a:t>
            </a:r>
            <a:r>
              <a:rPr b="1" lang="en-US" sz="2400">
                <a:solidFill>
                  <a:srgbClr val="FFCC00"/>
                </a:solidFill>
              </a:rPr>
              <a:t>polite</a:t>
            </a:r>
            <a:endParaRPr/>
          </a:p>
        </p:txBody>
      </p:sp>
      <p:sp>
        <p:nvSpPr>
          <p:cNvPr id="1557" name="Google Shape;1557;p25"/>
          <p:cNvSpPr txBox="1"/>
          <p:nvPr/>
        </p:nvSpPr>
        <p:spPr>
          <a:xfrm>
            <a:off x="533400" y="6096000"/>
            <a:ext cx="35274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C:  </a:t>
            </a:r>
            <a:r>
              <a:rPr b="1" lang="en-US" sz="2400">
                <a:solidFill>
                  <a:srgbClr val="FFCC00"/>
                </a:solidFill>
              </a:rPr>
              <a:t>more polite</a:t>
            </a:r>
            <a:endParaRPr/>
          </a:p>
        </p:txBody>
      </p:sp>
      <p:sp>
        <p:nvSpPr>
          <p:cNvPr id="1558" name="Google Shape;1558;p25"/>
          <p:cNvSpPr txBox="1"/>
          <p:nvPr/>
        </p:nvSpPr>
        <p:spPr>
          <a:xfrm>
            <a:off x="4953000" y="5029200"/>
            <a:ext cx="28956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B:  </a:t>
            </a:r>
            <a:r>
              <a:rPr b="1" lang="en-US" sz="2400">
                <a:solidFill>
                  <a:srgbClr val="FFCC00"/>
                </a:solidFill>
              </a:rPr>
              <a:t>most polite</a:t>
            </a:r>
            <a:r>
              <a:rPr b="1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1559" name="Google Shape;1559;p25"/>
          <p:cNvSpPr txBox="1"/>
          <p:nvPr/>
        </p:nvSpPr>
        <p:spPr>
          <a:xfrm>
            <a:off x="4953000" y="6096000"/>
            <a:ext cx="29718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D:  </a:t>
            </a:r>
            <a:r>
              <a:rPr b="1" lang="en-US" sz="2400">
                <a:solidFill>
                  <a:srgbClr val="FFCC00"/>
                </a:solidFill>
              </a:rPr>
              <a:t>the most polite</a:t>
            </a:r>
            <a:r>
              <a:rPr b="1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1560" name="Google Shape;1560;p25"/>
          <p:cNvSpPr/>
          <p:nvPr/>
        </p:nvSpPr>
        <p:spPr>
          <a:xfrm>
            <a:off x="152400" y="3962400"/>
            <a:ext cx="1295400" cy="685800"/>
          </a:xfrm>
          <a:prstGeom prst="ellipse">
            <a:avLst/>
          </a:prstGeom>
          <a:noFill/>
          <a:ln cap="flat" cmpd="sng" w="57150">
            <a:solidFill>
              <a:srgbClr val="3399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61" name="Google Shape;1561;p25"/>
          <p:cNvSpPr/>
          <p:nvPr/>
        </p:nvSpPr>
        <p:spPr>
          <a:xfrm>
            <a:off x="3048000" y="3962400"/>
            <a:ext cx="1295400" cy="685800"/>
          </a:xfrm>
          <a:prstGeom prst="ellipse">
            <a:avLst/>
          </a:prstGeom>
          <a:noFill/>
          <a:ln cap="flat" cmpd="sng" w="57150">
            <a:solidFill>
              <a:srgbClr val="3399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62" name="Google Shape;1562;p25"/>
          <p:cNvSpPr/>
          <p:nvPr/>
        </p:nvSpPr>
        <p:spPr>
          <a:xfrm>
            <a:off x="1600200" y="3962400"/>
            <a:ext cx="1295400" cy="685800"/>
          </a:xfrm>
          <a:prstGeom prst="ellipse">
            <a:avLst/>
          </a:prstGeom>
          <a:noFill/>
          <a:ln cap="flat" cmpd="sng" w="57150">
            <a:solidFill>
              <a:srgbClr val="3399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63" name="Google Shape;1563;p25"/>
          <p:cNvSpPr txBox="1"/>
          <p:nvPr/>
        </p:nvSpPr>
        <p:spPr>
          <a:xfrm>
            <a:off x="336550" y="4102100"/>
            <a:ext cx="1066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50:50</a:t>
            </a:r>
            <a:endParaRPr/>
          </a:p>
        </p:txBody>
      </p:sp>
      <p:sp>
        <p:nvSpPr>
          <p:cNvPr id="1564" name="Google Shape;1564;p25"/>
          <p:cNvSpPr txBox="1"/>
          <p:nvPr/>
        </p:nvSpPr>
        <p:spPr>
          <a:xfrm>
            <a:off x="6629400" y="0"/>
            <a:ext cx="2514600" cy="4724400"/>
          </a:xfrm>
          <a:prstGeom prst="rect">
            <a:avLst/>
          </a:prstGeom>
          <a:gradFill>
            <a:gsLst>
              <a:gs pos="0">
                <a:srgbClr val="0066CC"/>
              </a:gs>
              <a:gs pos="100000">
                <a:srgbClr val="000066"/>
              </a:gs>
            </a:gsLst>
            <a:path path="circle">
              <a:fillToRect b="50%" l="50%" r="50%" t="50%"/>
            </a:path>
            <a:tileRect/>
          </a:gradFill>
          <a:ln cap="flat" cmpd="sng" w="57150">
            <a:solidFill>
              <a:srgbClr val="3399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65" name="Google Shape;1565;p25"/>
          <p:cNvSpPr txBox="1"/>
          <p:nvPr/>
        </p:nvSpPr>
        <p:spPr>
          <a:xfrm>
            <a:off x="6696075" y="1284287"/>
            <a:ext cx="2413000" cy="322262"/>
          </a:xfrm>
          <a:prstGeom prst="rect">
            <a:avLst/>
          </a:prstGeom>
          <a:solidFill>
            <a:srgbClr val="FF0000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66" name="Google Shape;1566;p25"/>
          <p:cNvSpPr txBox="1"/>
          <p:nvPr/>
        </p:nvSpPr>
        <p:spPr>
          <a:xfrm>
            <a:off x="6705600" y="-15875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15</a:t>
            </a:r>
            <a:endParaRPr/>
          </a:p>
        </p:txBody>
      </p:sp>
      <p:sp>
        <p:nvSpPr>
          <p:cNvPr id="1567" name="Google Shape;1567;p25"/>
          <p:cNvSpPr txBox="1"/>
          <p:nvPr/>
        </p:nvSpPr>
        <p:spPr>
          <a:xfrm>
            <a:off x="6705600" y="304800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14</a:t>
            </a:r>
            <a:endParaRPr/>
          </a:p>
        </p:txBody>
      </p:sp>
      <p:sp>
        <p:nvSpPr>
          <p:cNvPr id="1568" name="Google Shape;1568;p25"/>
          <p:cNvSpPr txBox="1"/>
          <p:nvPr/>
        </p:nvSpPr>
        <p:spPr>
          <a:xfrm>
            <a:off x="6705600" y="609600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13</a:t>
            </a:r>
            <a:endParaRPr/>
          </a:p>
        </p:txBody>
      </p:sp>
      <p:sp>
        <p:nvSpPr>
          <p:cNvPr id="1569" name="Google Shape;1569;p25"/>
          <p:cNvSpPr txBox="1"/>
          <p:nvPr/>
        </p:nvSpPr>
        <p:spPr>
          <a:xfrm>
            <a:off x="6705600" y="914400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12</a:t>
            </a:r>
            <a:endParaRPr/>
          </a:p>
        </p:txBody>
      </p:sp>
      <p:sp>
        <p:nvSpPr>
          <p:cNvPr id="1570" name="Google Shape;1570;p25"/>
          <p:cNvSpPr txBox="1"/>
          <p:nvPr/>
        </p:nvSpPr>
        <p:spPr>
          <a:xfrm>
            <a:off x="6705600" y="1219200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11</a:t>
            </a:r>
            <a:endParaRPr/>
          </a:p>
        </p:txBody>
      </p:sp>
      <p:sp>
        <p:nvSpPr>
          <p:cNvPr id="1571" name="Google Shape;1571;p25"/>
          <p:cNvSpPr txBox="1"/>
          <p:nvPr/>
        </p:nvSpPr>
        <p:spPr>
          <a:xfrm>
            <a:off x="6705600" y="1524000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10</a:t>
            </a:r>
            <a:endParaRPr/>
          </a:p>
        </p:txBody>
      </p:sp>
      <p:sp>
        <p:nvSpPr>
          <p:cNvPr id="1572" name="Google Shape;1572;p25"/>
          <p:cNvSpPr txBox="1"/>
          <p:nvPr/>
        </p:nvSpPr>
        <p:spPr>
          <a:xfrm>
            <a:off x="6705600" y="1828800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9</a:t>
            </a:r>
            <a:endParaRPr/>
          </a:p>
        </p:txBody>
      </p:sp>
      <p:sp>
        <p:nvSpPr>
          <p:cNvPr id="1573" name="Google Shape;1573;p25"/>
          <p:cNvSpPr txBox="1"/>
          <p:nvPr/>
        </p:nvSpPr>
        <p:spPr>
          <a:xfrm>
            <a:off x="6705600" y="2133600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8</a:t>
            </a:r>
            <a:endParaRPr/>
          </a:p>
        </p:txBody>
      </p:sp>
      <p:sp>
        <p:nvSpPr>
          <p:cNvPr id="1574" name="Google Shape;1574;p25"/>
          <p:cNvSpPr txBox="1"/>
          <p:nvPr/>
        </p:nvSpPr>
        <p:spPr>
          <a:xfrm>
            <a:off x="6705600" y="2438400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7</a:t>
            </a:r>
            <a:endParaRPr/>
          </a:p>
        </p:txBody>
      </p:sp>
      <p:sp>
        <p:nvSpPr>
          <p:cNvPr id="1575" name="Google Shape;1575;p25"/>
          <p:cNvSpPr txBox="1"/>
          <p:nvPr/>
        </p:nvSpPr>
        <p:spPr>
          <a:xfrm>
            <a:off x="6705600" y="2743200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6</a:t>
            </a:r>
            <a:endParaRPr/>
          </a:p>
        </p:txBody>
      </p:sp>
      <p:sp>
        <p:nvSpPr>
          <p:cNvPr id="1576" name="Google Shape;1576;p25"/>
          <p:cNvSpPr txBox="1"/>
          <p:nvPr/>
        </p:nvSpPr>
        <p:spPr>
          <a:xfrm>
            <a:off x="6705600" y="3048000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endParaRPr/>
          </a:p>
        </p:txBody>
      </p:sp>
      <p:sp>
        <p:nvSpPr>
          <p:cNvPr id="1577" name="Google Shape;1577;p25"/>
          <p:cNvSpPr txBox="1"/>
          <p:nvPr/>
        </p:nvSpPr>
        <p:spPr>
          <a:xfrm>
            <a:off x="6705600" y="3352800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/>
          </a:p>
        </p:txBody>
      </p:sp>
      <p:sp>
        <p:nvSpPr>
          <p:cNvPr id="1578" name="Google Shape;1578;p25"/>
          <p:cNvSpPr txBox="1"/>
          <p:nvPr/>
        </p:nvSpPr>
        <p:spPr>
          <a:xfrm>
            <a:off x="6705600" y="3657600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/>
          </a:p>
        </p:txBody>
      </p:sp>
      <p:sp>
        <p:nvSpPr>
          <p:cNvPr id="1579" name="Google Shape;1579;p25"/>
          <p:cNvSpPr txBox="1"/>
          <p:nvPr/>
        </p:nvSpPr>
        <p:spPr>
          <a:xfrm>
            <a:off x="6705600" y="3962400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/>
          </a:p>
        </p:txBody>
      </p:sp>
      <p:sp>
        <p:nvSpPr>
          <p:cNvPr id="1580" name="Google Shape;1580;p25"/>
          <p:cNvSpPr txBox="1"/>
          <p:nvPr/>
        </p:nvSpPr>
        <p:spPr>
          <a:xfrm>
            <a:off x="6705600" y="4267200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/>
          </a:p>
        </p:txBody>
      </p:sp>
      <p:sp>
        <p:nvSpPr>
          <p:cNvPr id="1581" name="Google Shape;1581;p25"/>
          <p:cNvSpPr txBox="1"/>
          <p:nvPr/>
        </p:nvSpPr>
        <p:spPr>
          <a:xfrm>
            <a:off x="7543800" y="0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$1 Million</a:t>
            </a:r>
            <a:endParaRPr/>
          </a:p>
        </p:txBody>
      </p:sp>
      <p:sp>
        <p:nvSpPr>
          <p:cNvPr id="1582" name="Google Shape;1582;p25"/>
          <p:cNvSpPr txBox="1"/>
          <p:nvPr/>
        </p:nvSpPr>
        <p:spPr>
          <a:xfrm>
            <a:off x="7543800" y="320675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$500,000</a:t>
            </a:r>
            <a:endParaRPr/>
          </a:p>
        </p:txBody>
      </p:sp>
      <p:sp>
        <p:nvSpPr>
          <p:cNvPr id="1583" name="Google Shape;1583;p25"/>
          <p:cNvSpPr txBox="1"/>
          <p:nvPr/>
        </p:nvSpPr>
        <p:spPr>
          <a:xfrm>
            <a:off x="7543800" y="625475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$250,000</a:t>
            </a:r>
            <a:endParaRPr/>
          </a:p>
        </p:txBody>
      </p:sp>
      <p:sp>
        <p:nvSpPr>
          <p:cNvPr id="1584" name="Google Shape;1584;p25"/>
          <p:cNvSpPr txBox="1"/>
          <p:nvPr/>
        </p:nvSpPr>
        <p:spPr>
          <a:xfrm>
            <a:off x="7543800" y="930275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$125,000</a:t>
            </a:r>
            <a:endParaRPr/>
          </a:p>
        </p:txBody>
      </p:sp>
      <p:sp>
        <p:nvSpPr>
          <p:cNvPr id="1585" name="Google Shape;1585;p25"/>
          <p:cNvSpPr txBox="1"/>
          <p:nvPr/>
        </p:nvSpPr>
        <p:spPr>
          <a:xfrm>
            <a:off x="7543800" y="1235075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$64,000</a:t>
            </a:r>
            <a:endParaRPr/>
          </a:p>
        </p:txBody>
      </p:sp>
      <p:sp>
        <p:nvSpPr>
          <p:cNvPr id="1586" name="Google Shape;1586;p25"/>
          <p:cNvSpPr txBox="1"/>
          <p:nvPr/>
        </p:nvSpPr>
        <p:spPr>
          <a:xfrm>
            <a:off x="7543800" y="1539875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$32,000</a:t>
            </a:r>
            <a:endParaRPr/>
          </a:p>
        </p:txBody>
      </p:sp>
      <p:sp>
        <p:nvSpPr>
          <p:cNvPr id="1587" name="Google Shape;1587;p25"/>
          <p:cNvSpPr txBox="1"/>
          <p:nvPr/>
        </p:nvSpPr>
        <p:spPr>
          <a:xfrm>
            <a:off x="7543800" y="1844675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$16,000</a:t>
            </a:r>
            <a:endParaRPr/>
          </a:p>
        </p:txBody>
      </p:sp>
      <p:sp>
        <p:nvSpPr>
          <p:cNvPr id="1588" name="Google Shape;1588;p25"/>
          <p:cNvSpPr txBox="1"/>
          <p:nvPr/>
        </p:nvSpPr>
        <p:spPr>
          <a:xfrm>
            <a:off x="7543800" y="2149475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$8,000</a:t>
            </a:r>
            <a:endParaRPr/>
          </a:p>
        </p:txBody>
      </p:sp>
      <p:sp>
        <p:nvSpPr>
          <p:cNvPr id="1589" name="Google Shape;1589;p25"/>
          <p:cNvSpPr txBox="1"/>
          <p:nvPr/>
        </p:nvSpPr>
        <p:spPr>
          <a:xfrm>
            <a:off x="7543800" y="2454275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$4,000</a:t>
            </a:r>
            <a:endParaRPr/>
          </a:p>
        </p:txBody>
      </p:sp>
      <p:sp>
        <p:nvSpPr>
          <p:cNvPr id="1590" name="Google Shape;1590;p25"/>
          <p:cNvSpPr txBox="1"/>
          <p:nvPr/>
        </p:nvSpPr>
        <p:spPr>
          <a:xfrm>
            <a:off x="7543800" y="2759075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$2,000</a:t>
            </a:r>
            <a:endParaRPr/>
          </a:p>
        </p:txBody>
      </p:sp>
      <p:sp>
        <p:nvSpPr>
          <p:cNvPr id="1591" name="Google Shape;1591;p25"/>
          <p:cNvSpPr txBox="1"/>
          <p:nvPr/>
        </p:nvSpPr>
        <p:spPr>
          <a:xfrm>
            <a:off x="7543800" y="3063875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$1,000</a:t>
            </a:r>
            <a:endParaRPr/>
          </a:p>
        </p:txBody>
      </p:sp>
      <p:sp>
        <p:nvSpPr>
          <p:cNvPr id="1592" name="Google Shape;1592;p25"/>
          <p:cNvSpPr txBox="1"/>
          <p:nvPr/>
        </p:nvSpPr>
        <p:spPr>
          <a:xfrm>
            <a:off x="7543800" y="3368675"/>
            <a:ext cx="1000125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$500</a:t>
            </a:r>
            <a:endParaRPr/>
          </a:p>
        </p:txBody>
      </p:sp>
      <p:sp>
        <p:nvSpPr>
          <p:cNvPr id="1593" name="Google Shape;1593;p25"/>
          <p:cNvSpPr txBox="1"/>
          <p:nvPr/>
        </p:nvSpPr>
        <p:spPr>
          <a:xfrm>
            <a:off x="7543800" y="3673475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$300</a:t>
            </a:r>
            <a:endParaRPr/>
          </a:p>
        </p:txBody>
      </p:sp>
      <p:sp>
        <p:nvSpPr>
          <p:cNvPr id="1594" name="Google Shape;1594;p25"/>
          <p:cNvSpPr txBox="1"/>
          <p:nvPr/>
        </p:nvSpPr>
        <p:spPr>
          <a:xfrm>
            <a:off x="7543800" y="3978275"/>
            <a:ext cx="13335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$200</a:t>
            </a:r>
            <a:endParaRPr/>
          </a:p>
        </p:txBody>
      </p:sp>
      <p:sp>
        <p:nvSpPr>
          <p:cNvPr id="1595" name="Google Shape;1595;p25"/>
          <p:cNvSpPr txBox="1"/>
          <p:nvPr/>
        </p:nvSpPr>
        <p:spPr>
          <a:xfrm>
            <a:off x="7543800" y="4283075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$100</a:t>
            </a:r>
            <a:endParaRPr/>
          </a:p>
        </p:txBody>
      </p:sp>
      <p:sp>
        <p:nvSpPr>
          <p:cNvPr id="1596" name="Google Shape;1596;p25"/>
          <p:cNvSpPr/>
          <p:nvPr/>
        </p:nvSpPr>
        <p:spPr>
          <a:xfrm>
            <a:off x="7239000" y="44196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97" name="Google Shape;1597;p25"/>
          <p:cNvSpPr/>
          <p:nvPr/>
        </p:nvSpPr>
        <p:spPr>
          <a:xfrm>
            <a:off x="7239000" y="41148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98" name="Google Shape;1598;p25"/>
          <p:cNvSpPr/>
          <p:nvPr/>
        </p:nvSpPr>
        <p:spPr>
          <a:xfrm>
            <a:off x="7239000" y="38100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99" name="Google Shape;1599;p25"/>
          <p:cNvSpPr/>
          <p:nvPr/>
        </p:nvSpPr>
        <p:spPr>
          <a:xfrm>
            <a:off x="7239000" y="35052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600" name="Google Shape;1600;p25"/>
          <p:cNvSpPr/>
          <p:nvPr/>
        </p:nvSpPr>
        <p:spPr>
          <a:xfrm>
            <a:off x="7239000" y="3200400"/>
            <a:ext cx="152400" cy="152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601" name="Google Shape;1601;p25"/>
          <p:cNvSpPr/>
          <p:nvPr/>
        </p:nvSpPr>
        <p:spPr>
          <a:xfrm>
            <a:off x="7239000" y="28956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602" name="Google Shape;1602;p25"/>
          <p:cNvSpPr/>
          <p:nvPr/>
        </p:nvSpPr>
        <p:spPr>
          <a:xfrm>
            <a:off x="7239000" y="25908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603" name="Google Shape;1603;p25"/>
          <p:cNvSpPr/>
          <p:nvPr/>
        </p:nvSpPr>
        <p:spPr>
          <a:xfrm>
            <a:off x="7239000" y="22860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604" name="Google Shape;1604;p25"/>
          <p:cNvSpPr/>
          <p:nvPr/>
        </p:nvSpPr>
        <p:spPr>
          <a:xfrm>
            <a:off x="7239000" y="19812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605" name="Google Shape;1605;p25"/>
          <p:cNvSpPr/>
          <p:nvPr/>
        </p:nvSpPr>
        <p:spPr>
          <a:xfrm>
            <a:off x="7239000" y="1676400"/>
            <a:ext cx="152400" cy="152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606" name="Google Shape;1606;p25"/>
          <p:cNvSpPr/>
          <p:nvPr/>
        </p:nvSpPr>
        <p:spPr>
          <a:xfrm>
            <a:off x="7239000" y="13716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607" name="Google Shape;1607;p25"/>
          <p:cNvSpPr/>
          <p:nvPr/>
        </p:nvSpPr>
        <p:spPr>
          <a:xfrm>
            <a:off x="7239000" y="10668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608" name="Google Shape;1608;p25"/>
          <p:cNvSpPr/>
          <p:nvPr/>
        </p:nvSpPr>
        <p:spPr>
          <a:xfrm>
            <a:off x="7239000" y="7620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609" name="Google Shape;1609;p25"/>
          <p:cNvSpPr/>
          <p:nvPr/>
        </p:nvSpPr>
        <p:spPr>
          <a:xfrm>
            <a:off x="7239000" y="4572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610" name="Google Shape;1610;p25"/>
          <p:cNvSpPr/>
          <p:nvPr/>
        </p:nvSpPr>
        <p:spPr>
          <a:xfrm>
            <a:off x="7239000" y="152400"/>
            <a:ext cx="152400" cy="152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611" name="Google Shape;1611;p2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flipH="1" rot="10800000">
            <a:off x="1949450" y="3994150"/>
            <a:ext cx="514350" cy="606425"/>
          </a:xfrm>
          <a:prstGeom prst="rect">
            <a:avLst/>
          </a:prstGeom>
          <a:noFill/>
          <a:ln>
            <a:noFill/>
          </a:ln>
        </p:spPr>
      </p:pic>
      <p:sp>
        <p:nvSpPr>
          <p:cNvPr id="1612" name="Google Shape;1612;p25"/>
          <p:cNvSpPr/>
          <p:nvPr/>
        </p:nvSpPr>
        <p:spPr>
          <a:xfrm rot="5400000">
            <a:off x="3222625" y="4229100"/>
            <a:ext cx="304800" cy="304800"/>
          </a:xfrm>
          <a:prstGeom prst="flowChartDisplay">
            <a:avLst/>
          </a:prstGeom>
          <a:noFill/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613" name="Google Shape;1613;p25"/>
          <p:cNvSpPr/>
          <p:nvPr/>
        </p:nvSpPr>
        <p:spPr>
          <a:xfrm>
            <a:off x="3298825" y="4076700"/>
            <a:ext cx="152400" cy="152400"/>
          </a:xfrm>
          <a:prstGeom prst="ellipse">
            <a:avLst/>
          </a:prstGeom>
          <a:noFill/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614" name="Google Shape;1614;p25"/>
          <p:cNvSpPr/>
          <p:nvPr/>
        </p:nvSpPr>
        <p:spPr>
          <a:xfrm rot="5400000">
            <a:off x="3527425" y="4305300"/>
            <a:ext cx="304800" cy="304800"/>
          </a:xfrm>
          <a:prstGeom prst="flowChartDisplay">
            <a:avLst/>
          </a:prstGeom>
          <a:noFill/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615" name="Google Shape;1615;p25"/>
          <p:cNvSpPr/>
          <p:nvPr/>
        </p:nvSpPr>
        <p:spPr>
          <a:xfrm>
            <a:off x="3603625" y="4152900"/>
            <a:ext cx="152400" cy="152400"/>
          </a:xfrm>
          <a:prstGeom prst="ellipse">
            <a:avLst/>
          </a:prstGeom>
          <a:noFill/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616" name="Google Shape;1616;p25"/>
          <p:cNvSpPr/>
          <p:nvPr/>
        </p:nvSpPr>
        <p:spPr>
          <a:xfrm rot="5400000">
            <a:off x="3832225" y="4229100"/>
            <a:ext cx="304800" cy="304800"/>
          </a:xfrm>
          <a:prstGeom prst="flowChartDisplay">
            <a:avLst/>
          </a:prstGeom>
          <a:noFill/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617" name="Google Shape;1617;p25"/>
          <p:cNvSpPr/>
          <p:nvPr/>
        </p:nvSpPr>
        <p:spPr>
          <a:xfrm>
            <a:off x="3908425" y="4076700"/>
            <a:ext cx="152400" cy="152400"/>
          </a:xfrm>
          <a:prstGeom prst="ellipse">
            <a:avLst/>
          </a:prstGeom>
          <a:noFill/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618" name="Google Shape;1618;p25"/>
          <p:cNvSpPr txBox="1"/>
          <p:nvPr/>
        </p:nvSpPr>
        <p:spPr>
          <a:xfrm>
            <a:off x="685800" y="663575"/>
            <a:ext cx="5181600" cy="1939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Arial"/>
              <a:buNone/>
            </a:pPr>
            <a:r>
              <a:rPr b="1" lang="en-US" sz="4000">
                <a:solidFill>
                  <a:schemeClr val="lt1"/>
                </a:solidFill>
              </a:rPr>
              <a:t>People</a:t>
            </a:r>
            <a:r>
              <a:rPr b="1" i="0" lang="en-US" sz="40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in Colombia are ______ than </a:t>
            </a:r>
            <a:r>
              <a:rPr b="1" lang="en-US" sz="4000">
                <a:solidFill>
                  <a:schemeClr val="lt1"/>
                </a:solidFill>
              </a:rPr>
              <a:t>people in the US</a:t>
            </a:r>
            <a:endParaRPr/>
          </a:p>
        </p:txBody>
      </p:sp>
      <p:pic>
        <p:nvPicPr>
          <p:cNvPr id="1619" name="Google Shape;1619;p2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839200" y="6553200"/>
            <a:ext cx="304800" cy="304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20" name="Google Shape;1620;p2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0" y="6553200"/>
            <a:ext cx="304800" cy="304800"/>
          </a:xfrm>
          <a:prstGeom prst="rect">
            <a:avLst/>
          </a:prstGeom>
          <a:noFill/>
          <a:ln>
            <a:noFill/>
          </a:ln>
        </p:spPr>
      </p:pic>
      <p:sp>
        <p:nvSpPr>
          <p:cNvPr id="1621" name="Google Shape;1621;p25"/>
          <p:cNvSpPr/>
          <p:nvPr/>
        </p:nvSpPr>
        <p:spPr>
          <a:xfrm>
            <a:off x="69850" y="2767012"/>
            <a:ext cx="4267200" cy="914400"/>
          </a:xfrm>
          <a:prstGeom prst="flowChartPreparation">
            <a:avLst/>
          </a:prstGeom>
          <a:solidFill>
            <a:srgbClr val="00FF00"/>
          </a:solidFill>
          <a:ln cap="flat" cmpd="sng" w="57150">
            <a:solidFill>
              <a:srgbClr val="3399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</a:t>
            </a:r>
            <a:endParaRPr/>
          </a:p>
        </p:txBody>
      </p:sp>
      <p:sp>
        <p:nvSpPr>
          <p:cNvPr id="1622" name="Google Shape;1622;p25"/>
          <p:cNvSpPr/>
          <p:nvPr/>
        </p:nvSpPr>
        <p:spPr>
          <a:xfrm>
            <a:off x="77050" y="58875"/>
            <a:ext cx="2919900" cy="2499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1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2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3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26" name="Shape 16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7" name="Google Shape;1627;p26"/>
          <p:cNvSpPr txBox="1"/>
          <p:nvPr/>
        </p:nvSpPr>
        <p:spPr>
          <a:xfrm>
            <a:off x="3505200" y="1127125"/>
            <a:ext cx="2514600" cy="4724400"/>
          </a:xfrm>
          <a:prstGeom prst="rect">
            <a:avLst/>
          </a:prstGeom>
          <a:gradFill>
            <a:gsLst>
              <a:gs pos="0">
                <a:srgbClr val="0066CC"/>
              </a:gs>
              <a:gs pos="100000">
                <a:srgbClr val="000066"/>
              </a:gs>
            </a:gsLst>
            <a:path path="circle">
              <a:fillToRect b="50%" l="50%" r="50%" t="50%"/>
            </a:path>
            <a:tileRect/>
          </a:gradFill>
          <a:ln cap="flat" cmpd="sng" w="57150">
            <a:solidFill>
              <a:srgbClr val="3399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628" name="Google Shape;1628;p26"/>
          <p:cNvSpPr txBox="1"/>
          <p:nvPr/>
        </p:nvSpPr>
        <p:spPr>
          <a:xfrm>
            <a:off x="3571875" y="2135187"/>
            <a:ext cx="2413000" cy="322262"/>
          </a:xfrm>
          <a:prstGeom prst="rect">
            <a:avLst/>
          </a:prstGeom>
          <a:solidFill>
            <a:srgbClr val="FF0000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629" name="Google Shape;1629;p26"/>
          <p:cNvSpPr txBox="1"/>
          <p:nvPr/>
        </p:nvSpPr>
        <p:spPr>
          <a:xfrm>
            <a:off x="3581400" y="1111250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15</a:t>
            </a:r>
            <a:endParaRPr/>
          </a:p>
        </p:txBody>
      </p:sp>
      <p:sp>
        <p:nvSpPr>
          <p:cNvPr id="1630" name="Google Shape;1630;p26"/>
          <p:cNvSpPr txBox="1"/>
          <p:nvPr/>
        </p:nvSpPr>
        <p:spPr>
          <a:xfrm>
            <a:off x="3581400" y="1431925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14</a:t>
            </a:r>
            <a:endParaRPr/>
          </a:p>
        </p:txBody>
      </p:sp>
      <p:sp>
        <p:nvSpPr>
          <p:cNvPr id="1631" name="Google Shape;1631;p26"/>
          <p:cNvSpPr txBox="1"/>
          <p:nvPr/>
        </p:nvSpPr>
        <p:spPr>
          <a:xfrm>
            <a:off x="3581400" y="1736725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13</a:t>
            </a:r>
            <a:endParaRPr/>
          </a:p>
        </p:txBody>
      </p:sp>
      <p:sp>
        <p:nvSpPr>
          <p:cNvPr id="1632" name="Google Shape;1632;p26"/>
          <p:cNvSpPr txBox="1"/>
          <p:nvPr/>
        </p:nvSpPr>
        <p:spPr>
          <a:xfrm>
            <a:off x="3581400" y="2041525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12</a:t>
            </a:r>
            <a:endParaRPr/>
          </a:p>
        </p:txBody>
      </p:sp>
      <p:sp>
        <p:nvSpPr>
          <p:cNvPr id="1633" name="Google Shape;1633;p26"/>
          <p:cNvSpPr txBox="1"/>
          <p:nvPr/>
        </p:nvSpPr>
        <p:spPr>
          <a:xfrm>
            <a:off x="3581400" y="2346325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11</a:t>
            </a:r>
            <a:endParaRPr/>
          </a:p>
        </p:txBody>
      </p:sp>
      <p:sp>
        <p:nvSpPr>
          <p:cNvPr id="1634" name="Google Shape;1634;p26"/>
          <p:cNvSpPr txBox="1"/>
          <p:nvPr/>
        </p:nvSpPr>
        <p:spPr>
          <a:xfrm>
            <a:off x="3581400" y="2651125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10</a:t>
            </a:r>
            <a:endParaRPr/>
          </a:p>
        </p:txBody>
      </p:sp>
      <p:sp>
        <p:nvSpPr>
          <p:cNvPr id="1635" name="Google Shape;1635;p26"/>
          <p:cNvSpPr txBox="1"/>
          <p:nvPr/>
        </p:nvSpPr>
        <p:spPr>
          <a:xfrm>
            <a:off x="3581400" y="2955925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9</a:t>
            </a:r>
            <a:endParaRPr/>
          </a:p>
        </p:txBody>
      </p:sp>
      <p:sp>
        <p:nvSpPr>
          <p:cNvPr id="1636" name="Google Shape;1636;p26"/>
          <p:cNvSpPr txBox="1"/>
          <p:nvPr/>
        </p:nvSpPr>
        <p:spPr>
          <a:xfrm>
            <a:off x="3581400" y="3260725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8</a:t>
            </a:r>
            <a:endParaRPr/>
          </a:p>
        </p:txBody>
      </p:sp>
      <p:sp>
        <p:nvSpPr>
          <p:cNvPr id="1637" name="Google Shape;1637;p26"/>
          <p:cNvSpPr txBox="1"/>
          <p:nvPr/>
        </p:nvSpPr>
        <p:spPr>
          <a:xfrm>
            <a:off x="3581400" y="3565525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7</a:t>
            </a:r>
            <a:endParaRPr/>
          </a:p>
        </p:txBody>
      </p:sp>
      <p:sp>
        <p:nvSpPr>
          <p:cNvPr id="1638" name="Google Shape;1638;p26"/>
          <p:cNvSpPr txBox="1"/>
          <p:nvPr/>
        </p:nvSpPr>
        <p:spPr>
          <a:xfrm>
            <a:off x="3581400" y="3870325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6</a:t>
            </a:r>
            <a:endParaRPr/>
          </a:p>
        </p:txBody>
      </p:sp>
      <p:sp>
        <p:nvSpPr>
          <p:cNvPr id="1639" name="Google Shape;1639;p26"/>
          <p:cNvSpPr txBox="1"/>
          <p:nvPr/>
        </p:nvSpPr>
        <p:spPr>
          <a:xfrm>
            <a:off x="3581400" y="4175125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endParaRPr/>
          </a:p>
        </p:txBody>
      </p:sp>
      <p:sp>
        <p:nvSpPr>
          <p:cNvPr id="1640" name="Google Shape;1640;p26"/>
          <p:cNvSpPr txBox="1"/>
          <p:nvPr/>
        </p:nvSpPr>
        <p:spPr>
          <a:xfrm>
            <a:off x="3581400" y="4479925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/>
          </a:p>
        </p:txBody>
      </p:sp>
      <p:sp>
        <p:nvSpPr>
          <p:cNvPr id="1641" name="Google Shape;1641;p26"/>
          <p:cNvSpPr txBox="1"/>
          <p:nvPr/>
        </p:nvSpPr>
        <p:spPr>
          <a:xfrm>
            <a:off x="3581400" y="4784725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/>
          </a:p>
        </p:txBody>
      </p:sp>
      <p:sp>
        <p:nvSpPr>
          <p:cNvPr id="1642" name="Google Shape;1642;p26"/>
          <p:cNvSpPr txBox="1"/>
          <p:nvPr/>
        </p:nvSpPr>
        <p:spPr>
          <a:xfrm>
            <a:off x="3581400" y="5089525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/>
          </a:p>
        </p:txBody>
      </p:sp>
      <p:sp>
        <p:nvSpPr>
          <p:cNvPr id="1643" name="Google Shape;1643;p26"/>
          <p:cNvSpPr txBox="1"/>
          <p:nvPr/>
        </p:nvSpPr>
        <p:spPr>
          <a:xfrm>
            <a:off x="3581400" y="5394325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/>
          </a:p>
        </p:txBody>
      </p:sp>
      <p:sp>
        <p:nvSpPr>
          <p:cNvPr id="1644" name="Google Shape;1644;p26"/>
          <p:cNvSpPr txBox="1"/>
          <p:nvPr/>
        </p:nvSpPr>
        <p:spPr>
          <a:xfrm>
            <a:off x="4419600" y="1127125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$1 Million</a:t>
            </a:r>
            <a:endParaRPr/>
          </a:p>
        </p:txBody>
      </p:sp>
      <p:sp>
        <p:nvSpPr>
          <p:cNvPr id="1645" name="Google Shape;1645;p26"/>
          <p:cNvSpPr txBox="1"/>
          <p:nvPr/>
        </p:nvSpPr>
        <p:spPr>
          <a:xfrm>
            <a:off x="4419600" y="1447800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$500,000</a:t>
            </a:r>
            <a:endParaRPr/>
          </a:p>
        </p:txBody>
      </p:sp>
      <p:sp>
        <p:nvSpPr>
          <p:cNvPr id="1646" name="Google Shape;1646;p26"/>
          <p:cNvSpPr txBox="1"/>
          <p:nvPr/>
        </p:nvSpPr>
        <p:spPr>
          <a:xfrm>
            <a:off x="4419600" y="1752600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$250,000</a:t>
            </a:r>
            <a:endParaRPr/>
          </a:p>
        </p:txBody>
      </p:sp>
      <p:sp>
        <p:nvSpPr>
          <p:cNvPr id="1647" name="Google Shape;1647;p26"/>
          <p:cNvSpPr txBox="1"/>
          <p:nvPr/>
        </p:nvSpPr>
        <p:spPr>
          <a:xfrm>
            <a:off x="4419600" y="2057400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$125,000</a:t>
            </a:r>
            <a:endParaRPr/>
          </a:p>
        </p:txBody>
      </p:sp>
      <p:sp>
        <p:nvSpPr>
          <p:cNvPr id="1648" name="Google Shape;1648;p26"/>
          <p:cNvSpPr txBox="1"/>
          <p:nvPr/>
        </p:nvSpPr>
        <p:spPr>
          <a:xfrm>
            <a:off x="4419600" y="2362200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$64,000</a:t>
            </a:r>
            <a:endParaRPr/>
          </a:p>
        </p:txBody>
      </p:sp>
      <p:sp>
        <p:nvSpPr>
          <p:cNvPr id="1649" name="Google Shape;1649;p26"/>
          <p:cNvSpPr txBox="1"/>
          <p:nvPr/>
        </p:nvSpPr>
        <p:spPr>
          <a:xfrm>
            <a:off x="4419600" y="2667000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$32,000</a:t>
            </a:r>
            <a:endParaRPr/>
          </a:p>
        </p:txBody>
      </p:sp>
      <p:sp>
        <p:nvSpPr>
          <p:cNvPr id="1650" name="Google Shape;1650;p26"/>
          <p:cNvSpPr txBox="1"/>
          <p:nvPr/>
        </p:nvSpPr>
        <p:spPr>
          <a:xfrm>
            <a:off x="4419600" y="2971800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$16,000</a:t>
            </a:r>
            <a:endParaRPr/>
          </a:p>
        </p:txBody>
      </p:sp>
      <p:sp>
        <p:nvSpPr>
          <p:cNvPr id="1651" name="Google Shape;1651;p26"/>
          <p:cNvSpPr txBox="1"/>
          <p:nvPr/>
        </p:nvSpPr>
        <p:spPr>
          <a:xfrm>
            <a:off x="4419600" y="3276600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$8,000</a:t>
            </a:r>
            <a:endParaRPr/>
          </a:p>
        </p:txBody>
      </p:sp>
      <p:sp>
        <p:nvSpPr>
          <p:cNvPr id="1652" name="Google Shape;1652;p26"/>
          <p:cNvSpPr txBox="1"/>
          <p:nvPr/>
        </p:nvSpPr>
        <p:spPr>
          <a:xfrm>
            <a:off x="4419600" y="3581400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$4,000</a:t>
            </a:r>
            <a:endParaRPr/>
          </a:p>
        </p:txBody>
      </p:sp>
      <p:sp>
        <p:nvSpPr>
          <p:cNvPr id="1653" name="Google Shape;1653;p26"/>
          <p:cNvSpPr txBox="1"/>
          <p:nvPr/>
        </p:nvSpPr>
        <p:spPr>
          <a:xfrm>
            <a:off x="4419600" y="3886200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$2,000</a:t>
            </a:r>
            <a:endParaRPr/>
          </a:p>
        </p:txBody>
      </p:sp>
      <p:sp>
        <p:nvSpPr>
          <p:cNvPr id="1654" name="Google Shape;1654;p26"/>
          <p:cNvSpPr txBox="1"/>
          <p:nvPr/>
        </p:nvSpPr>
        <p:spPr>
          <a:xfrm>
            <a:off x="4419600" y="4191000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$1,000</a:t>
            </a:r>
            <a:endParaRPr/>
          </a:p>
        </p:txBody>
      </p:sp>
      <p:sp>
        <p:nvSpPr>
          <p:cNvPr id="1655" name="Google Shape;1655;p26"/>
          <p:cNvSpPr txBox="1"/>
          <p:nvPr/>
        </p:nvSpPr>
        <p:spPr>
          <a:xfrm>
            <a:off x="4419600" y="4495800"/>
            <a:ext cx="1000125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$500</a:t>
            </a:r>
            <a:endParaRPr/>
          </a:p>
        </p:txBody>
      </p:sp>
      <p:sp>
        <p:nvSpPr>
          <p:cNvPr id="1656" name="Google Shape;1656;p26"/>
          <p:cNvSpPr txBox="1"/>
          <p:nvPr/>
        </p:nvSpPr>
        <p:spPr>
          <a:xfrm>
            <a:off x="4419600" y="4800600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$300</a:t>
            </a:r>
            <a:endParaRPr/>
          </a:p>
        </p:txBody>
      </p:sp>
      <p:sp>
        <p:nvSpPr>
          <p:cNvPr id="1657" name="Google Shape;1657;p26"/>
          <p:cNvSpPr txBox="1"/>
          <p:nvPr/>
        </p:nvSpPr>
        <p:spPr>
          <a:xfrm>
            <a:off x="4419600" y="5105400"/>
            <a:ext cx="13335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$200</a:t>
            </a:r>
            <a:endParaRPr/>
          </a:p>
        </p:txBody>
      </p:sp>
      <p:sp>
        <p:nvSpPr>
          <p:cNvPr id="1658" name="Google Shape;1658;p26"/>
          <p:cNvSpPr txBox="1"/>
          <p:nvPr/>
        </p:nvSpPr>
        <p:spPr>
          <a:xfrm>
            <a:off x="4419600" y="5410200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$100</a:t>
            </a:r>
            <a:endParaRPr/>
          </a:p>
        </p:txBody>
      </p:sp>
      <p:sp>
        <p:nvSpPr>
          <p:cNvPr id="1659" name="Google Shape;1659;p26"/>
          <p:cNvSpPr/>
          <p:nvPr/>
        </p:nvSpPr>
        <p:spPr>
          <a:xfrm>
            <a:off x="4114800" y="55467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660" name="Google Shape;1660;p26"/>
          <p:cNvSpPr/>
          <p:nvPr/>
        </p:nvSpPr>
        <p:spPr>
          <a:xfrm>
            <a:off x="4114800" y="52419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661" name="Google Shape;1661;p26"/>
          <p:cNvSpPr/>
          <p:nvPr/>
        </p:nvSpPr>
        <p:spPr>
          <a:xfrm>
            <a:off x="4114800" y="49371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662" name="Google Shape;1662;p26"/>
          <p:cNvSpPr/>
          <p:nvPr/>
        </p:nvSpPr>
        <p:spPr>
          <a:xfrm>
            <a:off x="4114800" y="46323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663" name="Google Shape;1663;p26"/>
          <p:cNvSpPr/>
          <p:nvPr/>
        </p:nvSpPr>
        <p:spPr>
          <a:xfrm>
            <a:off x="4114800" y="4327525"/>
            <a:ext cx="152400" cy="152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664" name="Google Shape;1664;p26"/>
          <p:cNvSpPr/>
          <p:nvPr/>
        </p:nvSpPr>
        <p:spPr>
          <a:xfrm>
            <a:off x="4114800" y="40227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665" name="Google Shape;1665;p26"/>
          <p:cNvSpPr/>
          <p:nvPr/>
        </p:nvSpPr>
        <p:spPr>
          <a:xfrm>
            <a:off x="4114800" y="37179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666" name="Google Shape;1666;p26"/>
          <p:cNvSpPr/>
          <p:nvPr/>
        </p:nvSpPr>
        <p:spPr>
          <a:xfrm>
            <a:off x="4114800" y="34131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667" name="Google Shape;1667;p26"/>
          <p:cNvSpPr/>
          <p:nvPr/>
        </p:nvSpPr>
        <p:spPr>
          <a:xfrm>
            <a:off x="4114800" y="31083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668" name="Google Shape;1668;p26"/>
          <p:cNvSpPr/>
          <p:nvPr/>
        </p:nvSpPr>
        <p:spPr>
          <a:xfrm>
            <a:off x="4114800" y="2803525"/>
            <a:ext cx="152400" cy="152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669" name="Google Shape;1669;p26"/>
          <p:cNvSpPr/>
          <p:nvPr/>
        </p:nvSpPr>
        <p:spPr>
          <a:xfrm>
            <a:off x="4114800" y="24987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670" name="Google Shape;1670;p26"/>
          <p:cNvSpPr/>
          <p:nvPr/>
        </p:nvSpPr>
        <p:spPr>
          <a:xfrm>
            <a:off x="4114800" y="21939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671" name="Google Shape;1671;p26"/>
          <p:cNvSpPr/>
          <p:nvPr/>
        </p:nvSpPr>
        <p:spPr>
          <a:xfrm>
            <a:off x="4114800" y="18891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672" name="Google Shape;1672;p26"/>
          <p:cNvSpPr/>
          <p:nvPr/>
        </p:nvSpPr>
        <p:spPr>
          <a:xfrm>
            <a:off x="4114800" y="15843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673" name="Google Shape;1673;p26"/>
          <p:cNvSpPr/>
          <p:nvPr/>
        </p:nvSpPr>
        <p:spPr>
          <a:xfrm>
            <a:off x="4114800" y="1279525"/>
            <a:ext cx="152400" cy="152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674" name="Google Shape;1674;p2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832850" y="6553200"/>
            <a:ext cx="304800" cy="304800"/>
          </a:xfrm>
          <a:prstGeom prst="rect">
            <a:avLst/>
          </a:prstGeom>
          <a:noFill/>
          <a:ln>
            <a:noFill/>
          </a:ln>
        </p:spPr>
      </p:pic>
      <p:sp>
        <p:nvSpPr>
          <p:cNvPr id="1675" name="Google Shape;1675;p26"/>
          <p:cNvSpPr/>
          <p:nvPr/>
        </p:nvSpPr>
        <p:spPr>
          <a:xfrm>
            <a:off x="77050" y="58875"/>
            <a:ext cx="2919900" cy="2499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79" name="Shape 16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0" name="Google Shape;1680;p27"/>
          <p:cNvSpPr txBox="1"/>
          <p:nvPr/>
        </p:nvSpPr>
        <p:spPr>
          <a:xfrm>
            <a:off x="0" y="3733800"/>
            <a:ext cx="9144000" cy="3128962"/>
          </a:xfrm>
          <a:prstGeom prst="rect">
            <a:avLst/>
          </a:prstGeom>
          <a:gradFill>
            <a:gsLst>
              <a:gs pos="0">
                <a:srgbClr val="808080"/>
              </a:gs>
              <a:gs pos="100000">
                <a:srgbClr val="292929"/>
              </a:gs>
            </a:gsLst>
            <a:path path="circle">
              <a:fillToRect b="50%" l="50%" r="50%" t="50%"/>
            </a:path>
            <a:tileRect/>
          </a:gradFill>
          <a:ln cap="flat" cmpd="sng" w="57150">
            <a:solidFill>
              <a:srgbClr val="3399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681" name="Google Shape;1681;p27"/>
          <p:cNvSpPr/>
          <p:nvPr/>
        </p:nvSpPr>
        <p:spPr>
          <a:xfrm>
            <a:off x="228600" y="4800600"/>
            <a:ext cx="4267200" cy="914400"/>
          </a:xfrm>
          <a:prstGeom prst="flowChartPreparation">
            <a:avLst/>
          </a:prstGeom>
          <a:solidFill>
            <a:schemeClr val="dk1"/>
          </a:solidFill>
          <a:ln cap="flat" cmpd="sng" w="57150">
            <a:solidFill>
              <a:srgbClr val="3399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682" name="Google Shape;1682;p27"/>
          <p:cNvSpPr/>
          <p:nvPr/>
        </p:nvSpPr>
        <p:spPr>
          <a:xfrm>
            <a:off x="4648200" y="4800600"/>
            <a:ext cx="4267200" cy="914400"/>
          </a:xfrm>
          <a:prstGeom prst="flowChartPreparation">
            <a:avLst/>
          </a:prstGeom>
          <a:solidFill>
            <a:schemeClr val="dk1"/>
          </a:solidFill>
          <a:ln cap="flat" cmpd="sng" w="57150">
            <a:solidFill>
              <a:srgbClr val="3399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683" name="Google Shape;1683;p27"/>
          <p:cNvSpPr/>
          <p:nvPr/>
        </p:nvSpPr>
        <p:spPr>
          <a:xfrm>
            <a:off x="228600" y="5867400"/>
            <a:ext cx="4267200" cy="914400"/>
          </a:xfrm>
          <a:prstGeom prst="flowChartPreparation">
            <a:avLst/>
          </a:prstGeom>
          <a:solidFill>
            <a:schemeClr val="dk1"/>
          </a:solidFill>
          <a:ln cap="flat" cmpd="sng" w="57150">
            <a:solidFill>
              <a:srgbClr val="3399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684" name="Google Shape;1684;p27"/>
          <p:cNvSpPr/>
          <p:nvPr/>
        </p:nvSpPr>
        <p:spPr>
          <a:xfrm>
            <a:off x="4648200" y="5867400"/>
            <a:ext cx="4267200" cy="914400"/>
          </a:xfrm>
          <a:prstGeom prst="flowChartPreparation">
            <a:avLst/>
          </a:prstGeom>
          <a:solidFill>
            <a:schemeClr val="dk1"/>
          </a:solidFill>
          <a:ln cap="flat" cmpd="sng" w="57150">
            <a:solidFill>
              <a:srgbClr val="3399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1685" name="Google Shape;1685;p27"/>
          <p:cNvCxnSpPr/>
          <p:nvPr/>
        </p:nvCxnSpPr>
        <p:spPr>
          <a:xfrm rot="10800000">
            <a:off x="28575" y="5257800"/>
            <a:ext cx="228600" cy="0"/>
          </a:xfrm>
          <a:prstGeom prst="straightConnector1">
            <a:avLst/>
          </a:prstGeom>
          <a:noFill/>
          <a:ln cap="flat" cmpd="sng" w="57150">
            <a:solidFill>
              <a:srgbClr val="3399FF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1686" name="Google Shape;1686;p27"/>
          <p:cNvCxnSpPr/>
          <p:nvPr/>
        </p:nvCxnSpPr>
        <p:spPr>
          <a:xfrm rot="10800000">
            <a:off x="38100" y="6324600"/>
            <a:ext cx="228600" cy="0"/>
          </a:xfrm>
          <a:prstGeom prst="straightConnector1">
            <a:avLst/>
          </a:prstGeom>
          <a:noFill/>
          <a:ln cap="flat" cmpd="sng" w="57150">
            <a:solidFill>
              <a:srgbClr val="3399FF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1687" name="Google Shape;1687;p27"/>
          <p:cNvCxnSpPr/>
          <p:nvPr/>
        </p:nvCxnSpPr>
        <p:spPr>
          <a:xfrm rot="10800000">
            <a:off x="4467225" y="6324600"/>
            <a:ext cx="228600" cy="0"/>
          </a:xfrm>
          <a:prstGeom prst="straightConnector1">
            <a:avLst/>
          </a:prstGeom>
          <a:noFill/>
          <a:ln cap="flat" cmpd="sng" w="57150">
            <a:solidFill>
              <a:srgbClr val="3399FF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1688" name="Google Shape;1688;p27"/>
          <p:cNvCxnSpPr/>
          <p:nvPr/>
        </p:nvCxnSpPr>
        <p:spPr>
          <a:xfrm rot="10800000">
            <a:off x="4448175" y="5257800"/>
            <a:ext cx="228600" cy="0"/>
          </a:xfrm>
          <a:prstGeom prst="straightConnector1">
            <a:avLst/>
          </a:prstGeom>
          <a:noFill/>
          <a:ln cap="flat" cmpd="sng" w="57150">
            <a:solidFill>
              <a:srgbClr val="3399FF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1689" name="Google Shape;1689;p27"/>
          <p:cNvCxnSpPr/>
          <p:nvPr/>
        </p:nvCxnSpPr>
        <p:spPr>
          <a:xfrm rot="10800000">
            <a:off x="8899525" y="5257800"/>
            <a:ext cx="228600" cy="0"/>
          </a:xfrm>
          <a:prstGeom prst="straightConnector1">
            <a:avLst/>
          </a:prstGeom>
          <a:noFill/>
          <a:ln cap="flat" cmpd="sng" w="57150">
            <a:solidFill>
              <a:srgbClr val="3399FF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1690" name="Google Shape;1690;p27"/>
          <p:cNvCxnSpPr/>
          <p:nvPr/>
        </p:nvCxnSpPr>
        <p:spPr>
          <a:xfrm rot="10800000">
            <a:off x="8902700" y="6324600"/>
            <a:ext cx="228600" cy="0"/>
          </a:xfrm>
          <a:prstGeom prst="straightConnector1">
            <a:avLst/>
          </a:prstGeom>
          <a:noFill/>
          <a:ln cap="flat" cmpd="sng" w="57150">
            <a:solidFill>
              <a:srgbClr val="3399FF"/>
            </a:solidFill>
            <a:prstDash val="solid"/>
            <a:miter lim="800000"/>
            <a:headEnd len="med" w="med" type="none"/>
            <a:tailEnd len="med" w="med" type="none"/>
          </a:ln>
        </p:spPr>
      </p:cxnSp>
      <p:sp>
        <p:nvSpPr>
          <p:cNvPr id="1691" name="Google Shape;1691;p27"/>
          <p:cNvSpPr txBox="1"/>
          <p:nvPr/>
        </p:nvSpPr>
        <p:spPr>
          <a:xfrm>
            <a:off x="533400" y="5029200"/>
            <a:ext cx="36576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A:  </a:t>
            </a:r>
            <a:r>
              <a:rPr b="1" lang="en-US" sz="2400">
                <a:solidFill>
                  <a:srgbClr val="FFCC00"/>
                </a:solidFill>
              </a:rPr>
              <a:t>most smart</a:t>
            </a:r>
            <a:endParaRPr/>
          </a:p>
        </p:txBody>
      </p:sp>
      <p:sp>
        <p:nvSpPr>
          <p:cNvPr id="1692" name="Google Shape;1692;p27"/>
          <p:cNvSpPr txBox="1"/>
          <p:nvPr/>
        </p:nvSpPr>
        <p:spPr>
          <a:xfrm>
            <a:off x="533400" y="6096000"/>
            <a:ext cx="41433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C:  </a:t>
            </a:r>
            <a:r>
              <a:rPr b="1" lang="en-US" sz="2400">
                <a:solidFill>
                  <a:srgbClr val="FFCC00"/>
                </a:solidFill>
              </a:rPr>
              <a:t>as smart as</a:t>
            </a:r>
            <a:endParaRPr/>
          </a:p>
        </p:txBody>
      </p:sp>
      <p:sp>
        <p:nvSpPr>
          <p:cNvPr id="1693" name="Google Shape;1693;p27"/>
          <p:cNvSpPr txBox="1"/>
          <p:nvPr/>
        </p:nvSpPr>
        <p:spPr>
          <a:xfrm>
            <a:off x="4953000" y="5029200"/>
            <a:ext cx="37338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B:  </a:t>
            </a:r>
            <a:r>
              <a:rPr b="1" lang="en-US" sz="2000">
                <a:solidFill>
                  <a:srgbClr val="FFCC00"/>
                </a:solidFill>
              </a:rPr>
              <a:t>smart</a:t>
            </a:r>
            <a:endParaRPr/>
          </a:p>
        </p:txBody>
      </p:sp>
      <p:sp>
        <p:nvSpPr>
          <p:cNvPr id="1694" name="Google Shape;1694;p27"/>
          <p:cNvSpPr txBox="1"/>
          <p:nvPr/>
        </p:nvSpPr>
        <p:spPr>
          <a:xfrm>
            <a:off x="4953000" y="6096000"/>
            <a:ext cx="29718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D: </a:t>
            </a:r>
            <a:r>
              <a:rPr b="1" lang="en-US" sz="2400">
                <a:solidFill>
                  <a:srgbClr val="FFCC00"/>
                </a:solidFill>
              </a:rPr>
              <a:t>smarter</a:t>
            </a:r>
            <a:endParaRPr/>
          </a:p>
        </p:txBody>
      </p:sp>
      <p:sp>
        <p:nvSpPr>
          <p:cNvPr id="1695" name="Google Shape;1695;p27"/>
          <p:cNvSpPr/>
          <p:nvPr/>
        </p:nvSpPr>
        <p:spPr>
          <a:xfrm>
            <a:off x="152400" y="3962400"/>
            <a:ext cx="1295400" cy="685800"/>
          </a:xfrm>
          <a:prstGeom prst="ellipse">
            <a:avLst/>
          </a:prstGeom>
          <a:noFill/>
          <a:ln cap="flat" cmpd="sng" w="57150">
            <a:solidFill>
              <a:srgbClr val="3399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696" name="Google Shape;1696;p27"/>
          <p:cNvSpPr/>
          <p:nvPr/>
        </p:nvSpPr>
        <p:spPr>
          <a:xfrm>
            <a:off x="3048000" y="3962400"/>
            <a:ext cx="1295400" cy="685800"/>
          </a:xfrm>
          <a:prstGeom prst="ellipse">
            <a:avLst/>
          </a:prstGeom>
          <a:noFill/>
          <a:ln cap="flat" cmpd="sng" w="57150">
            <a:solidFill>
              <a:srgbClr val="3399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697" name="Google Shape;1697;p27"/>
          <p:cNvSpPr/>
          <p:nvPr/>
        </p:nvSpPr>
        <p:spPr>
          <a:xfrm>
            <a:off x="1600200" y="3962400"/>
            <a:ext cx="1295400" cy="685800"/>
          </a:xfrm>
          <a:prstGeom prst="ellipse">
            <a:avLst/>
          </a:prstGeom>
          <a:noFill/>
          <a:ln cap="flat" cmpd="sng" w="57150">
            <a:solidFill>
              <a:srgbClr val="3399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698" name="Google Shape;1698;p27"/>
          <p:cNvSpPr txBox="1"/>
          <p:nvPr/>
        </p:nvSpPr>
        <p:spPr>
          <a:xfrm>
            <a:off x="336550" y="4102100"/>
            <a:ext cx="1066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50:50</a:t>
            </a:r>
            <a:endParaRPr/>
          </a:p>
        </p:txBody>
      </p:sp>
      <p:sp>
        <p:nvSpPr>
          <p:cNvPr id="1699" name="Google Shape;1699;p27"/>
          <p:cNvSpPr txBox="1"/>
          <p:nvPr/>
        </p:nvSpPr>
        <p:spPr>
          <a:xfrm>
            <a:off x="6629400" y="0"/>
            <a:ext cx="2514600" cy="4724400"/>
          </a:xfrm>
          <a:prstGeom prst="rect">
            <a:avLst/>
          </a:prstGeom>
          <a:gradFill>
            <a:gsLst>
              <a:gs pos="0">
                <a:srgbClr val="0066CC"/>
              </a:gs>
              <a:gs pos="100000">
                <a:srgbClr val="000066"/>
              </a:gs>
            </a:gsLst>
            <a:path path="circle">
              <a:fillToRect b="50%" l="50%" r="50%" t="50%"/>
            </a:path>
            <a:tileRect/>
          </a:gradFill>
          <a:ln cap="flat" cmpd="sng" w="57150">
            <a:solidFill>
              <a:srgbClr val="3399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00" name="Google Shape;1700;p27"/>
          <p:cNvSpPr txBox="1"/>
          <p:nvPr/>
        </p:nvSpPr>
        <p:spPr>
          <a:xfrm>
            <a:off x="6705600" y="-15875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15</a:t>
            </a:r>
            <a:endParaRPr/>
          </a:p>
        </p:txBody>
      </p:sp>
      <p:sp>
        <p:nvSpPr>
          <p:cNvPr id="1701" name="Google Shape;1701;p27"/>
          <p:cNvSpPr txBox="1"/>
          <p:nvPr/>
        </p:nvSpPr>
        <p:spPr>
          <a:xfrm>
            <a:off x="6696075" y="1006475"/>
            <a:ext cx="2413000" cy="322262"/>
          </a:xfrm>
          <a:prstGeom prst="rect">
            <a:avLst/>
          </a:prstGeom>
          <a:solidFill>
            <a:srgbClr val="FF0000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02" name="Google Shape;1702;p27"/>
          <p:cNvSpPr txBox="1"/>
          <p:nvPr/>
        </p:nvSpPr>
        <p:spPr>
          <a:xfrm>
            <a:off x="6705600" y="304800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14</a:t>
            </a:r>
            <a:endParaRPr/>
          </a:p>
        </p:txBody>
      </p:sp>
      <p:sp>
        <p:nvSpPr>
          <p:cNvPr id="1703" name="Google Shape;1703;p27"/>
          <p:cNvSpPr txBox="1"/>
          <p:nvPr/>
        </p:nvSpPr>
        <p:spPr>
          <a:xfrm>
            <a:off x="6705600" y="609600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13</a:t>
            </a:r>
            <a:endParaRPr/>
          </a:p>
        </p:txBody>
      </p:sp>
      <p:sp>
        <p:nvSpPr>
          <p:cNvPr id="1704" name="Google Shape;1704;p27"/>
          <p:cNvSpPr txBox="1"/>
          <p:nvPr/>
        </p:nvSpPr>
        <p:spPr>
          <a:xfrm>
            <a:off x="6705600" y="914400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12</a:t>
            </a:r>
            <a:endParaRPr/>
          </a:p>
        </p:txBody>
      </p:sp>
      <p:sp>
        <p:nvSpPr>
          <p:cNvPr id="1705" name="Google Shape;1705;p27"/>
          <p:cNvSpPr txBox="1"/>
          <p:nvPr/>
        </p:nvSpPr>
        <p:spPr>
          <a:xfrm>
            <a:off x="6705600" y="1219200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11</a:t>
            </a:r>
            <a:endParaRPr/>
          </a:p>
        </p:txBody>
      </p:sp>
      <p:sp>
        <p:nvSpPr>
          <p:cNvPr id="1706" name="Google Shape;1706;p27"/>
          <p:cNvSpPr txBox="1"/>
          <p:nvPr/>
        </p:nvSpPr>
        <p:spPr>
          <a:xfrm>
            <a:off x="6705600" y="1524000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10</a:t>
            </a:r>
            <a:endParaRPr/>
          </a:p>
        </p:txBody>
      </p:sp>
      <p:sp>
        <p:nvSpPr>
          <p:cNvPr id="1707" name="Google Shape;1707;p27"/>
          <p:cNvSpPr txBox="1"/>
          <p:nvPr/>
        </p:nvSpPr>
        <p:spPr>
          <a:xfrm>
            <a:off x="6705600" y="1828800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9</a:t>
            </a:r>
            <a:endParaRPr/>
          </a:p>
        </p:txBody>
      </p:sp>
      <p:sp>
        <p:nvSpPr>
          <p:cNvPr id="1708" name="Google Shape;1708;p27"/>
          <p:cNvSpPr txBox="1"/>
          <p:nvPr/>
        </p:nvSpPr>
        <p:spPr>
          <a:xfrm>
            <a:off x="6705600" y="2133600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8</a:t>
            </a:r>
            <a:endParaRPr/>
          </a:p>
        </p:txBody>
      </p:sp>
      <p:sp>
        <p:nvSpPr>
          <p:cNvPr id="1709" name="Google Shape;1709;p27"/>
          <p:cNvSpPr txBox="1"/>
          <p:nvPr/>
        </p:nvSpPr>
        <p:spPr>
          <a:xfrm>
            <a:off x="6705600" y="2438400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7</a:t>
            </a:r>
            <a:endParaRPr/>
          </a:p>
        </p:txBody>
      </p:sp>
      <p:sp>
        <p:nvSpPr>
          <p:cNvPr id="1710" name="Google Shape;1710;p27"/>
          <p:cNvSpPr txBox="1"/>
          <p:nvPr/>
        </p:nvSpPr>
        <p:spPr>
          <a:xfrm>
            <a:off x="6705600" y="2743200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6</a:t>
            </a:r>
            <a:endParaRPr/>
          </a:p>
        </p:txBody>
      </p:sp>
      <p:sp>
        <p:nvSpPr>
          <p:cNvPr id="1711" name="Google Shape;1711;p27"/>
          <p:cNvSpPr txBox="1"/>
          <p:nvPr/>
        </p:nvSpPr>
        <p:spPr>
          <a:xfrm>
            <a:off x="6705600" y="3048000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endParaRPr/>
          </a:p>
        </p:txBody>
      </p:sp>
      <p:sp>
        <p:nvSpPr>
          <p:cNvPr id="1712" name="Google Shape;1712;p27"/>
          <p:cNvSpPr txBox="1"/>
          <p:nvPr/>
        </p:nvSpPr>
        <p:spPr>
          <a:xfrm>
            <a:off x="6705600" y="3352800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/>
          </a:p>
        </p:txBody>
      </p:sp>
      <p:sp>
        <p:nvSpPr>
          <p:cNvPr id="1713" name="Google Shape;1713;p27"/>
          <p:cNvSpPr txBox="1"/>
          <p:nvPr/>
        </p:nvSpPr>
        <p:spPr>
          <a:xfrm>
            <a:off x="6705600" y="3657600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/>
          </a:p>
        </p:txBody>
      </p:sp>
      <p:sp>
        <p:nvSpPr>
          <p:cNvPr id="1714" name="Google Shape;1714;p27"/>
          <p:cNvSpPr txBox="1"/>
          <p:nvPr/>
        </p:nvSpPr>
        <p:spPr>
          <a:xfrm>
            <a:off x="6705600" y="3962400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/>
          </a:p>
        </p:txBody>
      </p:sp>
      <p:sp>
        <p:nvSpPr>
          <p:cNvPr id="1715" name="Google Shape;1715;p27"/>
          <p:cNvSpPr txBox="1"/>
          <p:nvPr/>
        </p:nvSpPr>
        <p:spPr>
          <a:xfrm>
            <a:off x="6705600" y="4267200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/>
          </a:p>
        </p:txBody>
      </p:sp>
      <p:sp>
        <p:nvSpPr>
          <p:cNvPr id="1716" name="Google Shape;1716;p27"/>
          <p:cNvSpPr txBox="1"/>
          <p:nvPr/>
        </p:nvSpPr>
        <p:spPr>
          <a:xfrm>
            <a:off x="7543800" y="0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$1 Million</a:t>
            </a:r>
            <a:endParaRPr/>
          </a:p>
        </p:txBody>
      </p:sp>
      <p:sp>
        <p:nvSpPr>
          <p:cNvPr id="1717" name="Google Shape;1717;p27"/>
          <p:cNvSpPr txBox="1"/>
          <p:nvPr/>
        </p:nvSpPr>
        <p:spPr>
          <a:xfrm>
            <a:off x="7543800" y="320675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$500,000</a:t>
            </a:r>
            <a:endParaRPr/>
          </a:p>
        </p:txBody>
      </p:sp>
      <p:sp>
        <p:nvSpPr>
          <p:cNvPr id="1718" name="Google Shape;1718;p27"/>
          <p:cNvSpPr txBox="1"/>
          <p:nvPr/>
        </p:nvSpPr>
        <p:spPr>
          <a:xfrm>
            <a:off x="7543800" y="625475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$250,000</a:t>
            </a:r>
            <a:endParaRPr/>
          </a:p>
        </p:txBody>
      </p:sp>
      <p:sp>
        <p:nvSpPr>
          <p:cNvPr id="1719" name="Google Shape;1719;p27"/>
          <p:cNvSpPr txBox="1"/>
          <p:nvPr/>
        </p:nvSpPr>
        <p:spPr>
          <a:xfrm>
            <a:off x="7543800" y="930275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$125,000</a:t>
            </a:r>
            <a:endParaRPr/>
          </a:p>
        </p:txBody>
      </p:sp>
      <p:sp>
        <p:nvSpPr>
          <p:cNvPr id="1720" name="Google Shape;1720;p27"/>
          <p:cNvSpPr txBox="1"/>
          <p:nvPr/>
        </p:nvSpPr>
        <p:spPr>
          <a:xfrm>
            <a:off x="7543800" y="1235075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$64,000</a:t>
            </a:r>
            <a:endParaRPr/>
          </a:p>
        </p:txBody>
      </p:sp>
      <p:sp>
        <p:nvSpPr>
          <p:cNvPr id="1721" name="Google Shape;1721;p27"/>
          <p:cNvSpPr txBox="1"/>
          <p:nvPr/>
        </p:nvSpPr>
        <p:spPr>
          <a:xfrm>
            <a:off x="7543800" y="1539875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$32,000</a:t>
            </a:r>
            <a:endParaRPr/>
          </a:p>
        </p:txBody>
      </p:sp>
      <p:sp>
        <p:nvSpPr>
          <p:cNvPr id="1722" name="Google Shape;1722;p27"/>
          <p:cNvSpPr txBox="1"/>
          <p:nvPr/>
        </p:nvSpPr>
        <p:spPr>
          <a:xfrm>
            <a:off x="7543800" y="1844675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$16,000</a:t>
            </a:r>
            <a:endParaRPr/>
          </a:p>
        </p:txBody>
      </p:sp>
      <p:sp>
        <p:nvSpPr>
          <p:cNvPr id="1723" name="Google Shape;1723;p27"/>
          <p:cNvSpPr txBox="1"/>
          <p:nvPr/>
        </p:nvSpPr>
        <p:spPr>
          <a:xfrm>
            <a:off x="7543800" y="2149475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$8,000</a:t>
            </a:r>
            <a:endParaRPr/>
          </a:p>
        </p:txBody>
      </p:sp>
      <p:sp>
        <p:nvSpPr>
          <p:cNvPr id="1724" name="Google Shape;1724;p27"/>
          <p:cNvSpPr txBox="1"/>
          <p:nvPr/>
        </p:nvSpPr>
        <p:spPr>
          <a:xfrm>
            <a:off x="7543800" y="2454275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$4,000</a:t>
            </a:r>
            <a:endParaRPr/>
          </a:p>
        </p:txBody>
      </p:sp>
      <p:sp>
        <p:nvSpPr>
          <p:cNvPr id="1725" name="Google Shape;1725;p27"/>
          <p:cNvSpPr txBox="1"/>
          <p:nvPr/>
        </p:nvSpPr>
        <p:spPr>
          <a:xfrm>
            <a:off x="7543800" y="2759075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$2,000</a:t>
            </a:r>
            <a:endParaRPr/>
          </a:p>
        </p:txBody>
      </p:sp>
      <p:sp>
        <p:nvSpPr>
          <p:cNvPr id="1726" name="Google Shape;1726;p27"/>
          <p:cNvSpPr txBox="1"/>
          <p:nvPr/>
        </p:nvSpPr>
        <p:spPr>
          <a:xfrm>
            <a:off x="7543800" y="3063875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$1,000</a:t>
            </a:r>
            <a:endParaRPr/>
          </a:p>
        </p:txBody>
      </p:sp>
      <p:sp>
        <p:nvSpPr>
          <p:cNvPr id="1727" name="Google Shape;1727;p27"/>
          <p:cNvSpPr txBox="1"/>
          <p:nvPr/>
        </p:nvSpPr>
        <p:spPr>
          <a:xfrm>
            <a:off x="7543800" y="3368675"/>
            <a:ext cx="1000125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$500</a:t>
            </a:r>
            <a:endParaRPr/>
          </a:p>
        </p:txBody>
      </p:sp>
      <p:sp>
        <p:nvSpPr>
          <p:cNvPr id="1728" name="Google Shape;1728;p27"/>
          <p:cNvSpPr txBox="1"/>
          <p:nvPr/>
        </p:nvSpPr>
        <p:spPr>
          <a:xfrm>
            <a:off x="7543800" y="3673475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$300</a:t>
            </a:r>
            <a:endParaRPr/>
          </a:p>
        </p:txBody>
      </p:sp>
      <p:sp>
        <p:nvSpPr>
          <p:cNvPr id="1729" name="Google Shape;1729;p27"/>
          <p:cNvSpPr txBox="1"/>
          <p:nvPr/>
        </p:nvSpPr>
        <p:spPr>
          <a:xfrm>
            <a:off x="7543800" y="3978275"/>
            <a:ext cx="13335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$200</a:t>
            </a:r>
            <a:endParaRPr/>
          </a:p>
        </p:txBody>
      </p:sp>
      <p:sp>
        <p:nvSpPr>
          <p:cNvPr id="1730" name="Google Shape;1730;p27"/>
          <p:cNvSpPr txBox="1"/>
          <p:nvPr/>
        </p:nvSpPr>
        <p:spPr>
          <a:xfrm>
            <a:off x="7543800" y="4283075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$100</a:t>
            </a:r>
            <a:endParaRPr/>
          </a:p>
        </p:txBody>
      </p:sp>
      <p:sp>
        <p:nvSpPr>
          <p:cNvPr id="1731" name="Google Shape;1731;p27"/>
          <p:cNvSpPr/>
          <p:nvPr/>
        </p:nvSpPr>
        <p:spPr>
          <a:xfrm>
            <a:off x="7239000" y="44196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32" name="Google Shape;1732;p27"/>
          <p:cNvSpPr/>
          <p:nvPr/>
        </p:nvSpPr>
        <p:spPr>
          <a:xfrm>
            <a:off x="7239000" y="41148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33" name="Google Shape;1733;p27"/>
          <p:cNvSpPr/>
          <p:nvPr/>
        </p:nvSpPr>
        <p:spPr>
          <a:xfrm>
            <a:off x="7239000" y="38100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34" name="Google Shape;1734;p27"/>
          <p:cNvSpPr/>
          <p:nvPr/>
        </p:nvSpPr>
        <p:spPr>
          <a:xfrm>
            <a:off x="7239000" y="35052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35" name="Google Shape;1735;p27"/>
          <p:cNvSpPr/>
          <p:nvPr/>
        </p:nvSpPr>
        <p:spPr>
          <a:xfrm>
            <a:off x="7239000" y="3200400"/>
            <a:ext cx="152400" cy="152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36" name="Google Shape;1736;p27"/>
          <p:cNvSpPr/>
          <p:nvPr/>
        </p:nvSpPr>
        <p:spPr>
          <a:xfrm>
            <a:off x="7239000" y="28956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37" name="Google Shape;1737;p27"/>
          <p:cNvSpPr/>
          <p:nvPr/>
        </p:nvSpPr>
        <p:spPr>
          <a:xfrm>
            <a:off x="7239000" y="25908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38" name="Google Shape;1738;p27"/>
          <p:cNvSpPr/>
          <p:nvPr/>
        </p:nvSpPr>
        <p:spPr>
          <a:xfrm>
            <a:off x="7239000" y="22860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39" name="Google Shape;1739;p27"/>
          <p:cNvSpPr/>
          <p:nvPr/>
        </p:nvSpPr>
        <p:spPr>
          <a:xfrm>
            <a:off x="7239000" y="19812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40" name="Google Shape;1740;p27"/>
          <p:cNvSpPr/>
          <p:nvPr/>
        </p:nvSpPr>
        <p:spPr>
          <a:xfrm>
            <a:off x="7239000" y="1676400"/>
            <a:ext cx="152400" cy="152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41" name="Google Shape;1741;p27"/>
          <p:cNvSpPr/>
          <p:nvPr/>
        </p:nvSpPr>
        <p:spPr>
          <a:xfrm>
            <a:off x="7239000" y="13716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42" name="Google Shape;1742;p27"/>
          <p:cNvSpPr/>
          <p:nvPr/>
        </p:nvSpPr>
        <p:spPr>
          <a:xfrm>
            <a:off x="7239000" y="10668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43" name="Google Shape;1743;p27"/>
          <p:cNvSpPr/>
          <p:nvPr/>
        </p:nvSpPr>
        <p:spPr>
          <a:xfrm>
            <a:off x="7239000" y="7620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44" name="Google Shape;1744;p27"/>
          <p:cNvSpPr/>
          <p:nvPr/>
        </p:nvSpPr>
        <p:spPr>
          <a:xfrm>
            <a:off x="7239000" y="4572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45" name="Google Shape;1745;p27"/>
          <p:cNvSpPr/>
          <p:nvPr/>
        </p:nvSpPr>
        <p:spPr>
          <a:xfrm>
            <a:off x="7239000" y="152400"/>
            <a:ext cx="152400" cy="152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746" name="Google Shape;1746;p2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flipH="1" rot="10800000">
            <a:off x="1949450" y="3994150"/>
            <a:ext cx="514350" cy="606425"/>
          </a:xfrm>
          <a:prstGeom prst="rect">
            <a:avLst/>
          </a:prstGeom>
          <a:noFill/>
          <a:ln>
            <a:noFill/>
          </a:ln>
        </p:spPr>
      </p:pic>
      <p:sp>
        <p:nvSpPr>
          <p:cNvPr id="1747" name="Google Shape;1747;p27"/>
          <p:cNvSpPr/>
          <p:nvPr/>
        </p:nvSpPr>
        <p:spPr>
          <a:xfrm rot="5400000">
            <a:off x="3222625" y="4229100"/>
            <a:ext cx="304800" cy="304800"/>
          </a:xfrm>
          <a:prstGeom prst="flowChartDisplay">
            <a:avLst/>
          </a:prstGeom>
          <a:noFill/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48" name="Google Shape;1748;p27"/>
          <p:cNvSpPr/>
          <p:nvPr/>
        </p:nvSpPr>
        <p:spPr>
          <a:xfrm>
            <a:off x="3298825" y="4076700"/>
            <a:ext cx="152400" cy="152400"/>
          </a:xfrm>
          <a:prstGeom prst="ellipse">
            <a:avLst/>
          </a:prstGeom>
          <a:noFill/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49" name="Google Shape;1749;p27"/>
          <p:cNvSpPr/>
          <p:nvPr/>
        </p:nvSpPr>
        <p:spPr>
          <a:xfrm rot="5400000">
            <a:off x="3527425" y="4305300"/>
            <a:ext cx="304800" cy="304800"/>
          </a:xfrm>
          <a:prstGeom prst="flowChartDisplay">
            <a:avLst/>
          </a:prstGeom>
          <a:noFill/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50" name="Google Shape;1750;p27"/>
          <p:cNvSpPr/>
          <p:nvPr/>
        </p:nvSpPr>
        <p:spPr>
          <a:xfrm>
            <a:off x="3603625" y="4152900"/>
            <a:ext cx="152400" cy="152400"/>
          </a:xfrm>
          <a:prstGeom prst="ellipse">
            <a:avLst/>
          </a:prstGeom>
          <a:noFill/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51" name="Google Shape;1751;p27"/>
          <p:cNvSpPr/>
          <p:nvPr/>
        </p:nvSpPr>
        <p:spPr>
          <a:xfrm rot="5400000">
            <a:off x="3832225" y="4229100"/>
            <a:ext cx="304800" cy="304800"/>
          </a:xfrm>
          <a:prstGeom prst="flowChartDisplay">
            <a:avLst/>
          </a:prstGeom>
          <a:noFill/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52" name="Google Shape;1752;p27"/>
          <p:cNvSpPr/>
          <p:nvPr/>
        </p:nvSpPr>
        <p:spPr>
          <a:xfrm>
            <a:off x="3908425" y="4076700"/>
            <a:ext cx="152400" cy="152400"/>
          </a:xfrm>
          <a:prstGeom prst="ellipse">
            <a:avLst/>
          </a:prstGeom>
          <a:noFill/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53" name="Google Shape;1753;p27"/>
          <p:cNvSpPr txBox="1"/>
          <p:nvPr/>
        </p:nvSpPr>
        <p:spPr>
          <a:xfrm>
            <a:off x="685800" y="514350"/>
            <a:ext cx="5181600" cy="1323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Arial"/>
              <a:buNone/>
            </a:pPr>
            <a:r>
              <a:rPr b="1" lang="en-US" sz="4000">
                <a:solidFill>
                  <a:schemeClr val="lt1"/>
                </a:solidFill>
              </a:rPr>
              <a:t>I want to be ________ you are</a:t>
            </a:r>
            <a:endParaRPr/>
          </a:p>
        </p:txBody>
      </p:sp>
      <p:pic>
        <p:nvPicPr>
          <p:cNvPr id="1754" name="Google Shape;1754;p2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839200" y="6553200"/>
            <a:ext cx="304800" cy="304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55" name="Google Shape;1755;p2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0" y="6553200"/>
            <a:ext cx="304800" cy="304800"/>
          </a:xfrm>
          <a:prstGeom prst="rect">
            <a:avLst/>
          </a:prstGeom>
          <a:noFill/>
          <a:ln>
            <a:noFill/>
          </a:ln>
        </p:spPr>
      </p:pic>
      <p:sp>
        <p:nvSpPr>
          <p:cNvPr id="1756" name="Google Shape;1756;p27"/>
          <p:cNvSpPr/>
          <p:nvPr/>
        </p:nvSpPr>
        <p:spPr>
          <a:xfrm>
            <a:off x="0" y="2720975"/>
            <a:ext cx="4267200" cy="914400"/>
          </a:xfrm>
          <a:prstGeom prst="flowChartPreparation">
            <a:avLst/>
          </a:prstGeom>
          <a:solidFill>
            <a:srgbClr val="00FF00"/>
          </a:solidFill>
          <a:ln cap="flat" cmpd="sng" w="57150">
            <a:solidFill>
              <a:srgbClr val="3399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</a:t>
            </a:r>
            <a:endParaRPr/>
          </a:p>
        </p:txBody>
      </p:sp>
      <p:sp>
        <p:nvSpPr>
          <p:cNvPr id="1757" name="Google Shape;1757;p27"/>
          <p:cNvSpPr/>
          <p:nvPr/>
        </p:nvSpPr>
        <p:spPr>
          <a:xfrm>
            <a:off x="77050" y="58875"/>
            <a:ext cx="2919900" cy="2499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1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2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3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61" name="Shape 17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2" name="Google Shape;1762;p28"/>
          <p:cNvSpPr txBox="1"/>
          <p:nvPr/>
        </p:nvSpPr>
        <p:spPr>
          <a:xfrm>
            <a:off x="3505200" y="1127125"/>
            <a:ext cx="2514600" cy="4724400"/>
          </a:xfrm>
          <a:prstGeom prst="rect">
            <a:avLst/>
          </a:prstGeom>
          <a:gradFill>
            <a:gsLst>
              <a:gs pos="0">
                <a:srgbClr val="0066CC"/>
              </a:gs>
              <a:gs pos="100000">
                <a:srgbClr val="000066"/>
              </a:gs>
            </a:gsLst>
            <a:path path="circle">
              <a:fillToRect b="50%" l="50%" r="50%" t="50%"/>
            </a:path>
            <a:tileRect/>
          </a:gradFill>
          <a:ln cap="flat" cmpd="sng" w="57150">
            <a:solidFill>
              <a:srgbClr val="3399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63" name="Google Shape;1763;p28"/>
          <p:cNvSpPr txBox="1"/>
          <p:nvPr/>
        </p:nvSpPr>
        <p:spPr>
          <a:xfrm>
            <a:off x="3571875" y="1835150"/>
            <a:ext cx="2413000" cy="322262"/>
          </a:xfrm>
          <a:prstGeom prst="rect">
            <a:avLst/>
          </a:prstGeom>
          <a:solidFill>
            <a:srgbClr val="FF0000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64" name="Google Shape;1764;p28"/>
          <p:cNvSpPr txBox="1"/>
          <p:nvPr/>
        </p:nvSpPr>
        <p:spPr>
          <a:xfrm>
            <a:off x="3581400" y="1111250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15</a:t>
            </a:r>
            <a:endParaRPr/>
          </a:p>
        </p:txBody>
      </p:sp>
      <p:sp>
        <p:nvSpPr>
          <p:cNvPr id="1765" name="Google Shape;1765;p28"/>
          <p:cNvSpPr txBox="1"/>
          <p:nvPr/>
        </p:nvSpPr>
        <p:spPr>
          <a:xfrm>
            <a:off x="3581400" y="1431925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14</a:t>
            </a:r>
            <a:endParaRPr/>
          </a:p>
        </p:txBody>
      </p:sp>
      <p:sp>
        <p:nvSpPr>
          <p:cNvPr id="1766" name="Google Shape;1766;p28"/>
          <p:cNvSpPr txBox="1"/>
          <p:nvPr/>
        </p:nvSpPr>
        <p:spPr>
          <a:xfrm>
            <a:off x="3581400" y="1736725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13</a:t>
            </a:r>
            <a:endParaRPr/>
          </a:p>
        </p:txBody>
      </p:sp>
      <p:sp>
        <p:nvSpPr>
          <p:cNvPr id="1767" name="Google Shape;1767;p28"/>
          <p:cNvSpPr txBox="1"/>
          <p:nvPr/>
        </p:nvSpPr>
        <p:spPr>
          <a:xfrm>
            <a:off x="3581400" y="2041525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12</a:t>
            </a:r>
            <a:endParaRPr/>
          </a:p>
        </p:txBody>
      </p:sp>
      <p:sp>
        <p:nvSpPr>
          <p:cNvPr id="1768" name="Google Shape;1768;p28"/>
          <p:cNvSpPr txBox="1"/>
          <p:nvPr/>
        </p:nvSpPr>
        <p:spPr>
          <a:xfrm>
            <a:off x="3581400" y="2346325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11</a:t>
            </a:r>
            <a:endParaRPr/>
          </a:p>
        </p:txBody>
      </p:sp>
      <p:sp>
        <p:nvSpPr>
          <p:cNvPr id="1769" name="Google Shape;1769;p28"/>
          <p:cNvSpPr txBox="1"/>
          <p:nvPr/>
        </p:nvSpPr>
        <p:spPr>
          <a:xfrm>
            <a:off x="3581400" y="2651125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10</a:t>
            </a:r>
            <a:endParaRPr/>
          </a:p>
        </p:txBody>
      </p:sp>
      <p:sp>
        <p:nvSpPr>
          <p:cNvPr id="1770" name="Google Shape;1770;p28"/>
          <p:cNvSpPr txBox="1"/>
          <p:nvPr/>
        </p:nvSpPr>
        <p:spPr>
          <a:xfrm>
            <a:off x="3581400" y="2955925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9</a:t>
            </a:r>
            <a:endParaRPr/>
          </a:p>
        </p:txBody>
      </p:sp>
      <p:sp>
        <p:nvSpPr>
          <p:cNvPr id="1771" name="Google Shape;1771;p28"/>
          <p:cNvSpPr txBox="1"/>
          <p:nvPr/>
        </p:nvSpPr>
        <p:spPr>
          <a:xfrm>
            <a:off x="3581400" y="3260725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8</a:t>
            </a:r>
            <a:endParaRPr/>
          </a:p>
        </p:txBody>
      </p:sp>
      <p:sp>
        <p:nvSpPr>
          <p:cNvPr id="1772" name="Google Shape;1772;p28"/>
          <p:cNvSpPr txBox="1"/>
          <p:nvPr/>
        </p:nvSpPr>
        <p:spPr>
          <a:xfrm>
            <a:off x="3581400" y="3565525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7</a:t>
            </a:r>
            <a:endParaRPr/>
          </a:p>
        </p:txBody>
      </p:sp>
      <p:sp>
        <p:nvSpPr>
          <p:cNvPr id="1773" name="Google Shape;1773;p28"/>
          <p:cNvSpPr txBox="1"/>
          <p:nvPr/>
        </p:nvSpPr>
        <p:spPr>
          <a:xfrm>
            <a:off x="3581400" y="3870325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6</a:t>
            </a:r>
            <a:endParaRPr/>
          </a:p>
        </p:txBody>
      </p:sp>
      <p:sp>
        <p:nvSpPr>
          <p:cNvPr id="1774" name="Google Shape;1774;p28"/>
          <p:cNvSpPr txBox="1"/>
          <p:nvPr/>
        </p:nvSpPr>
        <p:spPr>
          <a:xfrm>
            <a:off x="3581400" y="4175125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endParaRPr/>
          </a:p>
        </p:txBody>
      </p:sp>
      <p:sp>
        <p:nvSpPr>
          <p:cNvPr id="1775" name="Google Shape;1775;p28"/>
          <p:cNvSpPr txBox="1"/>
          <p:nvPr/>
        </p:nvSpPr>
        <p:spPr>
          <a:xfrm>
            <a:off x="3581400" y="4479925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/>
          </a:p>
        </p:txBody>
      </p:sp>
      <p:sp>
        <p:nvSpPr>
          <p:cNvPr id="1776" name="Google Shape;1776;p28"/>
          <p:cNvSpPr txBox="1"/>
          <p:nvPr/>
        </p:nvSpPr>
        <p:spPr>
          <a:xfrm>
            <a:off x="3581400" y="4784725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/>
          </a:p>
        </p:txBody>
      </p:sp>
      <p:sp>
        <p:nvSpPr>
          <p:cNvPr id="1777" name="Google Shape;1777;p28"/>
          <p:cNvSpPr txBox="1"/>
          <p:nvPr/>
        </p:nvSpPr>
        <p:spPr>
          <a:xfrm>
            <a:off x="3581400" y="5089525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/>
          </a:p>
        </p:txBody>
      </p:sp>
      <p:sp>
        <p:nvSpPr>
          <p:cNvPr id="1778" name="Google Shape;1778;p28"/>
          <p:cNvSpPr txBox="1"/>
          <p:nvPr/>
        </p:nvSpPr>
        <p:spPr>
          <a:xfrm>
            <a:off x="3581400" y="5394325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/>
          </a:p>
        </p:txBody>
      </p:sp>
      <p:sp>
        <p:nvSpPr>
          <p:cNvPr id="1779" name="Google Shape;1779;p28"/>
          <p:cNvSpPr txBox="1"/>
          <p:nvPr/>
        </p:nvSpPr>
        <p:spPr>
          <a:xfrm>
            <a:off x="4419600" y="1127125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$1 Million</a:t>
            </a:r>
            <a:endParaRPr/>
          </a:p>
        </p:txBody>
      </p:sp>
      <p:sp>
        <p:nvSpPr>
          <p:cNvPr id="1780" name="Google Shape;1780;p28"/>
          <p:cNvSpPr txBox="1"/>
          <p:nvPr/>
        </p:nvSpPr>
        <p:spPr>
          <a:xfrm>
            <a:off x="4419600" y="1447800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$500,000</a:t>
            </a:r>
            <a:endParaRPr/>
          </a:p>
        </p:txBody>
      </p:sp>
      <p:sp>
        <p:nvSpPr>
          <p:cNvPr id="1781" name="Google Shape;1781;p28"/>
          <p:cNvSpPr txBox="1"/>
          <p:nvPr/>
        </p:nvSpPr>
        <p:spPr>
          <a:xfrm>
            <a:off x="4419600" y="1752600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$250,000</a:t>
            </a:r>
            <a:endParaRPr/>
          </a:p>
        </p:txBody>
      </p:sp>
      <p:sp>
        <p:nvSpPr>
          <p:cNvPr id="1782" name="Google Shape;1782;p28"/>
          <p:cNvSpPr txBox="1"/>
          <p:nvPr/>
        </p:nvSpPr>
        <p:spPr>
          <a:xfrm>
            <a:off x="4419600" y="2057400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$125,000</a:t>
            </a:r>
            <a:endParaRPr/>
          </a:p>
        </p:txBody>
      </p:sp>
      <p:sp>
        <p:nvSpPr>
          <p:cNvPr id="1783" name="Google Shape;1783;p28"/>
          <p:cNvSpPr txBox="1"/>
          <p:nvPr/>
        </p:nvSpPr>
        <p:spPr>
          <a:xfrm>
            <a:off x="4419600" y="2362200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$64,000</a:t>
            </a:r>
            <a:endParaRPr/>
          </a:p>
        </p:txBody>
      </p:sp>
      <p:sp>
        <p:nvSpPr>
          <p:cNvPr id="1784" name="Google Shape;1784;p28"/>
          <p:cNvSpPr txBox="1"/>
          <p:nvPr/>
        </p:nvSpPr>
        <p:spPr>
          <a:xfrm>
            <a:off x="4419600" y="2667000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$32,000</a:t>
            </a:r>
            <a:endParaRPr/>
          </a:p>
        </p:txBody>
      </p:sp>
      <p:sp>
        <p:nvSpPr>
          <p:cNvPr id="1785" name="Google Shape;1785;p28"/>
          <p:cNvSpPr txBox="1"/>
          <p:nvPr/>
        </p:nvSpPr>
        <p:spPr>
          <a:xfrm>
            <a:off x="4419600" y="2971800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$16,000</a:t>
            </a:r>
            <a:endParaRPr/>
          </a:p>
        </p:txBody>
      </p:sp>
      <p:sp>
        <p:nvSpPr>
          <p:cNvPr id="1786" name="Google Shape;1786;p28"/>
          <p:cNvSpPr txBox="1"/>
          <p:nvPr/>
        </p:nvSpPr>
        <p:spPr>
          <a:xfrm>
            <a:off x="4419600" y="3276600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$8,000</a:t>
            </a:r>
            <a:endParaRPr/>
          </a:p>
        </p:txBody>
      </p:sp>
      <p:sp>
        <p:nvSpPr>
          <p:cNvPr id="1787" name="Google Shape;1787;p28"/>
          <p:cNvSpPr txBox="1"/>
          <p:nvPr/>
        </p:nvSpPr>
        <p:spPr>
          <a:xfrm>
            <a:off x="4419600" y="3581400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$4,000</a:t>
            </a:r>
            <a:endParaRPr/>
          </a:p>
        </p:txBody>
      </p:sp>
      <p:sp>
        <p:nvSpPr>
          <p:cNvPr id="1788" name="Google Shape;1788;p28"/>
          <p:cNvSpPr txBox="1"/>
          <p:nvPr/>
        </p:nvSpPr>
        <p:spPr>
          <a:xfrm>
            <a:off x="4419600" y="3886200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$2,000</a:t>
            </a:r>
            <a:endParaRPr/>
          </a:p>
        </p:txBody>
      </p:sp>
      <p:sp>
        <p:nvSpPr>
          <p:cNvPr id="1789" name="Google Shape;1789;p28"/>
          <p:cNvSpPr txBox="1"/>
          <p:nvPr/>
        </p:nvSpPr>
        <p:spPr>
          <a:xfrm>
            <a:off x="4419600" y="4191000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$1,000</a:t>
            </a:r>
            <a:endParaRPr/>
          </a:p>
        </p:txBody>
      </p:sp>
      <p:sp>
        <p:nvSpPr>
          <p:cNvPr id="1790" name="Google Shape;1790;p28"/>
          <p:cNvSpPr txBox="1"/>
          <p:nvPr/>
        </p:nvSpPr>
        <p:spPr>
          <a:xfrm>
            <a:off x="4419600" y="4495800"/>
            <a:ext cx="1000125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$500</a:t>
            </a:r>
            <a:endParaRPr/>
          </a:p>
        </p:txBody>
      </p:sp>
      <p:sp>
        <p:nvSpPr>
          <p:cNvPr id="1791" name="Google Shape;1791;p28"/>
          <p:cNvSpPr txBox="1"/>
          <p:nvPr/>
        </p:nvSpPr>
        <p:spPr>
          <a:xfrm>
            <a:off x="4419600" y="4800600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$300</a:t>
            </a:r>
            <a:endParaRPr/>
          </a:p>
        </p:txBody>
      </p:sp>
      <p:sp>
        <p:nvSpPr>
          <p:cNvPr id="1792" name="Google Shape;1792;p28"/>
          <p:cNvSpPr txBox="1"/>
          <p:nvPr/>
        </p:nvSpPr>
        <p:spPr>
          <a:xfrm>
            <a:off x="4419600" y="5105400"/>
            <a:ext cx="13335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$200</a:t>
            </a:r>
            <a:endParaRPr/>
          </a:p>
        </p:txBody>
      </p:sp>
      <p:sp>
        <p:nvSpPr>
          <p:cNvPr id="1793" name="Google Shape;1793;p28"/>
          <p:cNvSpPr txBox="1"/>
          <p:nvPr/>
        </p:nvSpPr>
        <p:spPr>
          <a:xfrm>
            <a:off x="4419600" y="5410200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$100</a:t>
            </a:r>
            <a:endParaRPr/>
          </a:p>
        </p:txBody>
      </p:sp>
      <p:sp>
        <p:nvSpPr>
          <p:cNvPr id="1794" name="Google Shape;1794;p28"/>
          <p:cNvSpPr/>
          <p:nvPr/>
        </p:nvSpPr>
        <p:spPr>
          <a:xfrm>
            <a:off x="4114800" y="55467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95" name="Google Shape;1795;p28"/>
          <p:cNvSpPr/>
          <p:nvPr/>
        </p:nvSpPr>
        <p:spPr>
          <a:xfrm>
            <a:off x="4114800" y="52419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96" name="Google Shape;1796;p28"/>
          <p:cNvSpPr/>
          <p:nvPr/>
        </p:nvSpPr>
        <p:spPr>
          <a:xfrm>
            <a:off x="4114800" y="49371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97" name="Google Shape;1797;p28"/>
          <p:cNvSpPr/>
          <p:nvPr/>
        </p:nvSpPr>
        <p:spPr>
          <a:xfrm>
            <a:off x="4114800" y="46323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98" name="Google Shape;1798;p28"/>
          <p:cNvSpPr/>
          <p:nvPr/>
        </p:nvSpPr>
        <p:spPr>
          <a:xfrm>
            <a:off x="4114800" y="4327525"/>
            <a:ext cx="152400" cy="152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99" name="Google Shape;1799;p28"/>
          <p:cNvSpPr/>
          <p:nvPr/>
        </p:nvSpPr>
        <p:spPr>
          <a:xfrm>
            <a:off x="4114800" y="40227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00" name="Google Shape;1800;p28"/>
          <p:cNvSpPr/>
          <p:nvPr/>
        </p:nvSpPr>
        <p:spPr>
          <a:xfrm>
            <a:off x="4114800" y="37179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01" name="Google Shape;1801;p28"/>
          <p:cNvSpPr/>
          <p:nvPr/>
        </p:nvSpPr>
        <p:spPr>
          <a:xfrm>
            <a:off x="4114800" y="34131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02" name="Google Shape;1802;p28"/>
          <p:cNvSpPr/>
          <p:nvPr/>
        </p:nvSpPr>
        <p:spPr>
          <a:xfrm>
            <a:off x="4114800" y="31083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03" name="Google Shape;1803;p28"/>
          <p:cNvSpPr/>
          <p:nvPr/>
        </p:nvSpPr>
        <p:spPr>
          <a:xfrm>
            <a:off x="4114800" y="2803525"/>
            <a:ext cx="152400" cy="152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04" name="Google Shape;1804;p28"/>
          <p:cNvSpPr/>
          <p:nvPr/>
        </p:nvSpPr>
        <p:spPr>
          <a:xfrm>
            <a:off x="4114800" y="24987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05" name="Google Shape;1805;p28"/>
          <p:cNvSpPr/>
          <p:nvPr/>
        </p:nvSpPr>
        <p:spPr>
          <a:xfrm>
            <a:off x="4114800" y="21939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06" name="Google Shape;1806;p28"/>
          <p:cNvSpPr/>
          <p:nvPr/>
        </p:nvSpPr>
        <p:spPr>
          <a:xfrm>
            <a:off x="4114800" y="18891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07" name="Google Shape;1807;p28"/>
          <p:cNvSpPr/>
          <p:nvPr/>
        </p:nvSpPr>
        <p:spPr>
          <a:xfrm>
            <a:off x="4114800" y="15843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08" name="Google Shape;1808;p28"/>
          <p:cNvSpPr/>
          <p:nvPr/>
        </p:nvSpPr>
        <p:spPr>
          <a:xfrm>
            <a:off x="4114800" y="1279525"/>
            <a:ext cx="152400" cy="152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809" name="Google Shape;1809;p2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832850" y="6553200"/>
            <a:ext cx="304800" cy="304800"/>
          </a:xfrm>
          <a:prstGeom prst="rect">
            <a:avLst/>
          </a:prstGeom>
          <a:noFill/>
          <a:ln>
            <a:noFill/>
          </a:ln>
        </p:spPr>
      </p:pic>
      <p:sp>
        <p:nvSpPr>
          <p:cNvPr id="1810" name="Google Shape;1810;p28"/>
          <p:cNvSpPr/>
          <p:nvPr/>
        </p:nvSpPr>
        <p:spPr>
          <a:xfrm>
            <a:off x="77050" y="58875"/>
            <a:ext cx="2919900" cy="2499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14" name="Shape 18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5" name="Google Shape;1815;p29"/>
          <p:cNvSpPr txBox="1"/>
          <p:nvPr/>
        </p:nvSpPr>
        <p:spPr>
          <a:xfrm>
            <a:off x="0" y="3733800"/>
            <a:ext cx="9144000" cy="3128962"/>
          </a:xfrm>
          <a:prstGeom prst="rect">
            <a:avLst/>
          </a:prstGeom>
          <a:gradFill>
            <a:gsLst>
              <a:gs pos="0">
                <a:srgbClr val="808080"/>
              </a:gs>
              <a:gs pos="100000">
                <a:srgbClr val="292929"/>
              </a:gs>
            </a:gsLst>
            <a:path path="circle">
              <a:fillToRect b="50%" l="50%" r="50%" t="50%"/>
            </a:path>
            <a:tileRect/>
          </a:gradFill>
          <a:ln cap="flat" cmpd="sng" w="57150">
            <a:solidFill>
              <a:srgbClr val="3399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16" name="Google Shape;1816;p29"/>
          <p:cNvSpPr/>
          <p:nvPr/>
        </p:nvSpPr>
        <p:spPr>
          <a:xfrm>
            <a:off x="228600" y="4800600"/>
            <a:ext cx="4267200" cy="914400"/>
          </a:xfrm>
          <a:prstGeom prst="flowChartPreparation">
            <a:avLst/>
          </a:prstGeom>
          <a:solidFill>
            <a:schemeClr val="dk1"/>
          </a:solidFill>
          <a:ln cap="flat" cmpd="sng" w="57150">
            <a:solidFill>
              <a:srgbClr val="3399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17" name="Google Shape;1817;p29"/>
          <p:cNvSpPr/>
          <p:nvPr/>
        </p:nvSpPr>
        <p:spPr>
          <a:xfrm>
            <a:off x="4648200" y="4800600"/>
            <a:ext cx="4267200" cy="914400"/>
          </a:xfrm>
          <a:prstGeom prst="flowChartPreparation">
            <a:avLst/>
          </a:prstGeom>
          <a:solidFill>
            <a:schemeClr val="dk1"/>
          </a:solidFill>
          <a:ln cap="flat" cmpd="sng" w="57150">
            <a:solidFill>
              <a:srgbClr val="3399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18" name="Google Shape;1818;p29"/>
          <p:cNvSpPr/>
          <p:nvPr/>
        </p:nvSpPr>
        <p:spPr>
          <a:xfrm>
            <a:off x="228600" y="5867400"/>
            <a:ext cx="4267200" cy="914400"/>
          </a:xfrm>
          <a:prstGeom prst="flowChartPreparation">
            <a:avLst/>
          </a:prstGeom>
          <a:solidFill>
            <a:schemeClr val="dk1"/>
          </a:solidFill>
          <a:ln cap="flat" cmpd="sng" w="57150">
            <a:solidFill>
              <a:srgbClr val="3399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19" name="Google Shape;1819;p29"/>
          <p:cNvSpPr/>
          <p:nvPr/>
        </p:nvSpPr>
        <p:spPr>
          <a:xfrm>
            <a:off x="4648200" y="5867400"/>
            <a:ext cx="4267200" cy="914400"/>
          </a:xfrm>
          <a:prstGeom prst="flowChartPreparation">
            <a:avLst/>
          </a:prstGeom>
          <a:solidFill>
            <a:schemeClr val="dk1"/>
          </a:solidFill>
          <a:ln cap="flat" cmpd="sng" w="57150">
            <a:solidFill>
              <a:srgbClr val="3399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1820" name="Google Shape;1820;p29"/>
          <p:cNvCxnSpPr/>
          <p:nvPr/>
        </p:nvCxnSpPr>
        <p:spPr>
          <a:xfrm rot="10800000">
            <a:off x="28575" y="5257800"/>
            <a:ext cx="228600" cy="0"/>
          </a:xfrm>
          <a:prstGeom prst="straightConnector1">
            <a:avLst/>
          </a:prstGeom>
          <a:noFill/>
          <a:ln cap="flat" cmpd="sng" w="57150">
            <a:solidFill>
              <a:srgbClr val="3399FF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1821" name="Google Shape;1821;p29"/>
          <p:cNvCxnSpPr/>
          <p:nvPr/>
        </p:nvCxnSpPr>
        <p:spPr>
          <a:xfrm rot="10800000">
            <a:off x="38100" y="6324600"/>
            <a:ext cx="228600" cy="0"/>
          </a:xfrm>
          <a:prstGeom prst="straightConnector1">
            <a:avLst/>
          </a:prstGeom>
          <a:noFill/>
          <a:ln cap="flat" cmpd="sng" w="57150">
            <a:solidFill>
              <a:srgbClr val="3399FF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1822" name="Google Shape;1822;p29"/>
          <p:cNvCxnSpPr/>
          <p:nvPr/>
        </p:nvCxnSpPr>
        <p:spPr>
          <a:xfrm rot="10800000">
            <a:off x="4467225" y="6324600"/>
            <a:ext cx="228600" cy="0"/>
          </a:xfrm>
          <a:prstGeom prst="straightConnector1">
            <a:avLst/>
          </a:prstGeom>
          <a:noFill/>
          <a:ln cap="flat" cmpd="sng" w="57150">
            <a:solidFill>
              <a:srgbClr val="3399FF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1823" name="Google Shape;1823;p29"/>
          <p:cNvCxnSpPr/>
          <p:nvPr/>
        </p:nvCxnSpPr>
        <p:spPr>
          <a:xfrm rot="10800000">
            <a:off x="4448175" y="5257800"/>
            <a:ext cx="228600" cy="0"/>
          </a:xfrm>
          <a:prstGeom prst="straightConnector1">
            <a:avLst/>
          </a:prstGeom>
          <a:noFill/>
          <a:ln cap="flat" cmpd="sng" w="57150">
            <a:solidFill>
              <a:srgbClr val="3399FF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1824" name="Google Shape;1824;p29"/>
          <p:cNvCxnSpPr/>
          <p:nvPr/>
        </p:nvCxnSpPr>
        <p:spPr>
          <a:xfrm rot="10800000">
            <a:off x="8899525" y="5257800"/>
            <a:ext cx="228600" cy="0"/>
          </a:xfrm>
          <a:prstGeom prst="straightConnector1">
            <a:avLst/>
          </a:prstGeom>
          <a:noFill/>
          <a:ln cap="flat" cmpd="sng" w="57150">
            <a:solidFill>
              <a:srgbClr val="3399FF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1825" name="Google Shape;1825;p29"/>
          <p:cNvCxnSpPr/>
          <p:nvPr/>
        </p:nvCxnSpPr>
        <p:spPr>
          <a:xfrm rot="10800000">
            <a:off x="8902700" y="6324600"/>
            <a:ext cx="228600" cy="0"/>
          </a:xfrm>
          <a:prstGeom prst="straightConnector1">
            <a:avLst/>
          </a:prstGeom>
          <a:noFill/>
          <a:ln cap="flat" cmpd="sng" w="57150">
            <a:solidFill>
              <a:srgbClr val="3399FF"/>
            </a:solidFill>
            <a:prstDash val="solid"/>
            <a:miter lim="800000"/>
            <a:headEnd len="med" w="med" type="none"/>
            <a:tailEnd len="med" w="med" type="none"/>
          </a:ln>
        </p:spPr>
      </p:cxnSp>
      <p:sp>
        <p:nvSpPr>
          <p:cNvPr id="1826" name="Google Shape;1826;p29"/>
          <p:cNvSpPr txBox="1"/>
          <p:nvPr/>
        </p:nvSpPr>
        <p:spPr>
          <a:xfrm>
            <a:off x="533400" y="5029200"/>
            <a:ext cx="36576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A: the easy</a:t>
            </a:r>
            <a:endParaRPr/>
          </a:p>
        </p:txBody>
      </p:sp>
      <p:sp>
        <p:nvSpPr>
          <p:cNvPr id="1827" name="Google Shape;1827;p29"/>
          <p:cNvSpPr txBox="1"/>
          <p:nvPr/>
        </p:nvSpPr>
        <p:spPr>
          <a:xfrm>
            <a:off x="533400" y="6096000"/>
            <a:ext cx="36576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C:  </a:t>
            </a:r>
            <a:r>
              <a:rPr b="1" lang="en-US" sz="2400">
                <a:solidFill>
                  <a:srgbClr val="FFCC00"/>
                </a:solidFill>
              </a:rPr>
              <a:t>as good as</a:t>
            </a:r>
            <a:endParaRPr/>
          </a:p>
        </p:txBody>
      </p:sp>
      <p:sp>
        <p:nvSpPr>
          <p:cNvPr id="1828" name="Google Shape;1828;p29"/>
          <p:cNvSpPr txBox="1"/>
          <p:nvPr/>
        </p:nvSpPr>
        <p:spPr>
          <a:xfrm>
            <a:off x="4953000" y="5029200"/>
            <a:ext cx="28956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B:  </a:t>
            </a:r>
            <a:r>
              <a:rPr b="1" lang="en-US" sz="2400">
                <a:solidFill>
                  <a:srgbClr val="FFCC00"/>
                </a:solidFill>
              </a:rPr>
              <a:t>the best</a:t>
            </a:r>
            <a:endParaRPr/>
          </a:p>
        </p:txBody>
      </p:sp>
      <p:sp>
        <p:nvSpPr>
          <p:cNvPr id="1829" name="Google Shape;1829;p29"/>
          <p:cNvSpPr txBox="1"/>
          <p:nvPr/>
        </p:nvSpPr>
        <p:spPr>
          <a:xfrm>
            <a:off x="4953000" y="6096000"/>
            <a:ext cx="29718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D:  </a:t>
            </a:r>
            <a:r>
              <a:rPr b="1" lang="en-US" sz="2400">
                <a:solidFill>
                  <a:srgbClr val="FFCC00"/>
                </a:solidFill>
              </a:rPr>
              <a:t>the good </a:t>
            </a:r>
            <a:endParaRPr/>
          </a:p>
        </p:txBody>
      </p:sp>
      <p:sp>
        <p:nvSpPr>
          <p:cNvPr id="1830" name="Google Shape;1830;p29"/>
          <p:cNvSpPr/>
          <p:nvPr/>
        </p:nvSpPr>
        <p:spPr>
          <a:xfrm>
            <a:off x="152400" y="3962400"/>
            <a:ext cx="1295400" cy="685800"/>
          </a:xfrm>
          <a:prstGeom prst="ellipse">
            <a:avLst/>
          </a:prstGeom>
          <a:noFill/>
          <a:ln cap="flat" cmpd="sng" w="57150">
            <a:solidFill>
              <a:srgbClr val="3399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31" name="Google Shape;1831;p29"/>
          <p:cNvSpPr/>
          <p:nvPr/>
        </p:nvSpPr>
        <p:spPr>
          <a:xfrm>
            <a:off x="3048000" y="3962400"/>
            <a:ext cx="1295400" cy="685800"/>
          </a:xfrm>
          <a:prstGeom prst="ellipse">
            <a:avLst/>
          </a:prstGeom>
          <a:noFill/>
          <a:ln cap="flat" cmpd="sng" w="57150">
            <a:solidFill>
              <a:srgbClr val="3399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32" name="Google Shape;1832;p29"/>
          <p:cNvSpPr/>
          <p:nvPr/>
        </p:nvSpPr>
        <p:spPr>
          <a:xfrm>
            <a:off x="1600200" y="3962400"/>
            <a:ext cx="1295400" cy="685800"/>
          </a:xfrm>
          <a:prstGeom prst="ellipse">
            <a:avLst/>
          </a:prstGeom>
          <a:noFill/>
          <a:ln cap="flat" cmpd="sng" w="57150">
            <a:solidFill>
              <a:srgbClr val="3399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33" name="Google Shape;1833;p29"/>
          <p:cNvSpPr txBox="1"/>
          <p:nvPr/>
        </p:nvSpPr>
        <p:spPr>
          <a:xfrm>
            <a:off x="336550" y="4102100"/>
            <a:ext cx="1066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50:50</a:t>
            </a:r>
            <a:endParaRPr/>
          </a:p>
        </p:txBody>
      </p:sp>
      <p:sp>
        <p:nvSpPr>
          <p:cNvPr id="1834" name="Google Shape;1834;p29"/>
          <p:cNvSpPr txBox="1"/>
          <p:nvPr/>
        </p:nvSpPr>
        <p:spPr>
          <a:xfrm>
            <a:off x="6629400" y="0"/>
            <a:ext cx="2514600" cy="4724400"/>
          </a:xfrm>
          <a:prstGeom prst="rect">
            <a:avLst/>
          </a:prstGeom>
          <a:gradFill>
            <a:gsLst>
              <a:gs pos="0">
                <a:srgbClr val="0066CC"/>
              </a:gs>
              <a:gs pos="100000">
                <a:srgbClr val="000066"/>
              </a:gs>
            </a:gsLst>
            <a:path path="circle">
              <a:fillToRect b="50%" l="50%" r="50%" t="50%"/>
            </a:path>
            <a:tileRect/>
          </a:gradFill>
          <a:ln cap="flat" cmpd="sng" w="57150">
            <a:solidFill>
              <a:srgbClr val="3399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35" name="Google Shape;1835;p29"/>
          <p:cNvSpPr txBox="1"/>
          <p:nvPr/>
        </p:nvSpPr>
        <p:spPr>
          <a:xfrm>
            <a:off x="6705600" y="-15875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15</a:t>
            </a:r>
            <a:endParaRPr/>
          </a:p>
        </p:txBody>
      </p:sp>
      <p:sp>
        <p:nvSpPr>
          <p:cNvPr id="1836" name="Google Shape;1836;p29"/>
          <p:cNvSpPr txBox="1"/>
          <p:nvPr/>
        </p:nvSpPr>
        <p:spPr>
          <a:xfrm>
            <a:off x="6696075" y="708025"/>
            <a:ext cx="2413000" cy="322262"/>
          </a:xfrm>
          <a:prstGeom prst="rect">
            <a:avLst/>
          </a:prstGeom>
          <a:solidFill>
            <a:srgbClr val="FF0000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37" name="Google Shape;1837;p29"/>
          <p:cNvSpPr txBox="1"/>
          <p:nvPr/>
        </p:nvSpPr>
        <p:spPr>
          <a:xfrm>
            <a:off x="6705600" y="304800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14</a:t>
            </a:r>
            <a:endParaRPr/>
          </a:p>
        </p:txBody>
      </p:sp>
      <p:sp>
        <p:nvSpPr>
          <p:cNvPr id="1838" name="Google Shape;1838;p29"/>
          <p:cNvSpPr txBox="1"/>
          <p:nvPr/>
        </p:nvSpPr>
        <p:spPr>
          <a:xfrm>
            <a:off x="6705600" y="609600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13</a:t>
            </a:r>
            <a:endParaRPr/>
          </a:p>
        </p:txBody>
      </p:sp>
      <p:sp>
        <p:nvSpPr>
          <p:cNvPr id="1839" name="Google Shape;1839;p29"/>
          <p:cNvSpPr txBox="1"/>
          <p:nvPr/>
        </p:nvSpPr>
        <p:spPr>
          <a:xfrm>
            <a:off x="6705600" y="914400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12</a:t>
            </a:r>
            <a:endParaRPr/>
          </a:p>
        </p:txBody>
      </p:sp>
      <p:sp>
        <p:nvSpPr>
          <p:cNvPr id="1840" name="Google Shape;1840;p29"/>
          <p:cNvSpPr txBox="1"/>
          <p:nvPr/>
        </p:nvSpPr>
        <p:spPr>
          <a:xfrm>
            <a:off x="6705600" y="1219200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11</a:t>
            </a:r>
            <a:endParaRPr/>
          </a:p>
        </p:txBody>
      </p:sp>
      <p:sp>
        <p:nvSpPr>
          <p:cNvPr id="1841" name="Google Shape;1841;p29"/>
          <p:cNvSpPr txBox="1"/>
          <p:nvPr/>
        </p:nvSpPr>
        <p:spPr>
          <a:xfrm>
            <a:off x="6705600" y="1524000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10</a:t>
            </a:r>
            <a:endParaRPr/>
          </a:p>
        </p:txBody>
      </p:sp>
      <p:sp>
        <p:nvSpPr>
          <p:cNvPr id="1842" name="Google Shape;1842;p29"/>
          <p:cNvSpPr txBox="1"/>
          <p:nvPr/>
        </p:nvSpPr>
        <p:spPr>
          <a:xfrm>
            <a:off x="6705600" y="1828800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9</a:t>
            </a:r>
            <a:endParaRPr/>
          </a:p>
        </p:txBody>
      </p:sp>
      <p:sp>
        <p:nvSpPr>
          <p:cNvPr id="1843" name="Google Shape;1843;p29"/>
          <p:cNvSpPr txBox="1"/>
          <p:nvPr/>
        </p:nvSpPr>
        <p:spPr>
          <a:xfrm>
            <a:off x="6705600" y="2133600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8</a:t>
            </a:r>
            <a:endParaRPr/>
          </a:p>
        </p:txBody>
      </p:sp>
      <p:sp>
        <p:nvSpPr>
          <p:cNvPr id="1844" name="Google Shape;1844;p29"/>
          <p:cNvSpPr txBox="1"/>
          <p:nvPr/>
        </p:nvSpPr>
        <p:spPr>
          <a:xfrm>
            <a:off x="6705600" y="2438400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7</a:t>
            </a:r>
            <a:endParaRPr/>
          </a:p>
        </p:txBody>
      </p:sp>
      <p:sp>
        <p:nvSpPr>
          <p:cNvPr id="1845" name="Google Shape;1845;p29"/>
          <p:cNvSpPr txBox="1"/>
          <p:nvPr/>
        </p:nvSpPr>
        <p:spPr>
          <a:xfrm>
            <a:off x="6705600" y="2743200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6</a:t>
            </a:r>
            <a:endParaRPr/>
          </a:p>
        </p:txBody>
      </p:sp>
      <p:sp>
        <p:nvSpPr>
          <p:cNvPr id="1846" name="Google Shape;1846;p29"/>
          <p:cNvSpPr txBox="1"/>
          <p:nvPr/>
        </p:nvSpPr>
        <p:spPr>
          <a:xfrm>
            <a:off x="6705600" y="3048000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endParaRPr/>
          </a:p>
        </p:txBody>
      </p:sp>
      <p:sp>
        <p:nvSpPr>
          <p:cNvPr id="1847" name="Google Shape;1847;p29"/>
          <p:cNvSpPr txBox="1"/>
          <p:nvPr/>
        </p:nvSpPr>
        <p:spPr>
          <a:xfrm>
            <a:off x="6705600" y="3352800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/>
          </a:p>
        </p:txBody>
      </p:sp>
      <p:sp>
        <p:nvSpPr>
          <p:cNvPr id="1848" name="Google Shape;1848;p29"/>
          <p:cNvSpPr txBox="1"/>
          <p:nvPr/>
        </p:nvSpPr>
        <p:spPr>
          <a:xfrm>
            <a:off x="6705600" y="3657600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/>
          </a:p>
        </p:txBody>
      </p:sp>
      <p:sp>
        <p:nvSpPr>
          <p:cNvPr id="1849" name="Google Shape;1849;p29"/>
          <p:cNvSpPr txBox="1"/>
          <p:nvPr/>
        </p:nvSpPr>
        <p:spPr>
          <a:xfrm>
            <a:off x="6705600" y="3962400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/>
          </a:p>
        </p:txBody>
      </p:sp>
      <p:sp>
        <p:nvSpPr>
          <p:cNvPr id="1850" name="Google Shape;1850;p29"/>
          <p:cNvSpPr txBox="1"/>
          <p:nvPr/>
        </p:nvSpPr>
        <p:spPr>
          <a:xfrm>
            <a:off x="6705600" y="4267200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/>
          </a:p>
        </p:txBody>
      </p:sp>
      <p:sp>
        <p:nvSpPr>
          <p:cNvPr id="1851" name="Google Shape;1851;p29"/>
          <p:cNvSpPr txBox="1"/>
          <p:nvPr/>
        </p:nvSpPr>
        <p:spPr>
          <a:xfrm>
            <a:off x="7543800" y="0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$1 Million</a:t>
            </a:r>
            <a:endParaRPr/>
          </a:p>
        </p:txBody>
      </p:sp>
      <p:sp>
        <p:nvSpPr>
          <p:cNvPr id="1852" name="Google Shape;1852;p29"/>
          <p:cNvSpPr txBox="1"/>
          <p:nvPr/>
        </p:nvSpPr>
        <p:spPr>
          <a:xfrm>
            <a:off x="7543800" y="320675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$500,000</a:t>
            </a:r>
            <a:endParaRPr/>
          </a:p>
        </p:txBody>
      </p:sp>
      <p:sp>
        <p:nvSpPr>
          <p:cNvPr id="1853" name="Google Shape;1853;p29"/>
          <p:cNvSpPr txBox="1"/>
          <p:nvPr/>
        </p:nvSpPr>
        <p:spPr>
          <a:xfrm>
            <a:off x="7543800" y="625475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$250,000</a:t>
            </a:r>
            <a:endParaRPr/>
          </a:p>
        </p:txBody>
      </p:sp>
      <p:sp>
        <p:nvSpPr>
          <p:cNvPr id="1854" name="Google Shape;1854;p29"/>
          <p:cNvSpPr txBox="1"/>
          <p:nvPr/>
        </p:nvSpPr>
        <p:spPr>
          <a:xfrm>
            <a:off x="7543800" y="930275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$125,000</a:t>
            </a:r>
            <a:endParaRPr/>
          </a:p>
        </p:txBody>
      </p:sp>
      <p:sp>
        <p:nvSpPr>
          <p:cNvPr id="1855" name="Google Shape;1855;p29"/>
          <p:cNvSpPr txBox="1"/>
          <p:nvPr/>
        </p:nvSpPr>
        <p:spPr>
          <a:xfrm>
            <a:off x="7543800" y="1235075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$64,000</a:t>
            </a:r>
            <a:endParaRPr/>
          </a:p>
        </p:txBody>
      </p:sp>
      <p:sp>
        <p:nvSpPr>
          <p:cNvPr id="1856" name="Google Shape;1856;p29"/>
          <p:cNvSpPr txBox="1"/>
          <p:nvPr/>
        </p:nvSpPr>
        <p:spPr>
          <a:xfrm>
            <a:off x="7543800" y="1539875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$32,000</a:t>
            </a:r>
            <a:endParaRPr/>
          </a:p>
        </p:txBody>
      </p:sp>
      <p:sp>
        <p:nvSpPr>
          <p:cNvPr id="1857" name="Google Shape;1857;p29"/>
          <p:cNvSpPr txBox="1"/>
          <p:nvPr/>
        </p:nvSpPr>
        <p:spPr>
          <a:xfrm>
            <a:off x="7543800" y="1844675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$16,000</a:t>
            </a:r>
            <a:endParaRPr/>
          </a:p>
        </p:txBody>
      </p:sp>
      <p:sp>
        <p:nvSpPr>
          <p:cNvPr id="1858" name="Google Shape;1858;p29"/>
          <p:cNvSpPr txBox="1"/>
          <p:nvPr/>
        </p:nvSpPr>
        <p:spPr>
          <a:xfrm>
            <a:off x="7543800" y="2149475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$8,000</a:t>
            </a:r>
            <a:endParaRPr/>
          </a:p>
        </p:txBody>
      </p:sp>
      <p:sp>
        <p:nvSpPr>
          <p:cNvPr id="1859" name="Google Shape;1859;p29"/>
          <p:cNvSpPr txBox="1"/>
          <p:nvPr/>
        </p:nvSpPr>
        <p:spPr>
          <a:xfrm>
            <a:off x="7543800" y="2454275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$4,000</a:t>
            </a:r>
            <a:endParaRPr/>
          </a:p>
        </p:txBody>
      </p:sp>
      <p:sp>
        <p:nvSpPr>
          <p:cNvPr id="1860" name="Google Shape;1860;p29"/>
          <p:cNvSpPr txBox="1"/>
          <p:nvPr/>
        </p:nvSpPr>
        <p:spPr>
          <a:xfrm>
            <a:off x="7543800" y="2759075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$2,000</a:t>
            </a:r>
            <a:endParaRPr/>
          </a:p>
        </p:txBody>
      </p:sp>
      <p:sp>
        <p:nvSpPr>
          <p:cNvPr id="1861" name="Google Shape;1861;p29"/>
          <p:cNvSpPr txBox="1"/>
          <p:nvPr/>
        </p:nvSpPr>
        <p:spPr>
          <a:xfrm>
            <a:off x="7543800" y="3063875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$1,000</a:t>
            </a:r>
            <a:endParaRPr/>
          </a:p>
        </p:txBody>
      </p:sp>
      <p:sp>
        <p:nvSpPr>
          <p:cNvPr id="1862" name="Google Shape;1862;p29"/>
          <p:cNvSpPr txBox="1"/>
          <p:nvPr/>
        </p:nvSpPr>
        <p:spPr>
          <a:xfrm>
            <a:off x="7543800" y="3368675"/>
            <a:ext cx="1000125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$500</a:t>
            </a:r>
            <a:endParaRPr/>
          </a:p>
        </p:txBody>
      </p:sp>
      <p:sp>
        <p:nvSpPr>
          <p:cNvPr id="1863" name="Google Shape;1863;p29"/>
          <p:cNvSpPr txBox="1"/>
          <p:nvPr/>
        </p:nvSpPr>
        <p:spPr>
          <a:xfrm>
            <a:off x="7543800" y="3673475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$300</a:t>
            </a:r>
            <a:endParaRPr/>
          </a:p>
        </p:txBody>
      </p:sp>
      <p:sp>
        <p:nvSpPr>
          <p:cNvPr id="1864" name="Google Shape;1864;p29"/>
          <p:cNvSpPr txBox="1"/>
          <p:nvPr/>
        </p:nvSpPr>
        <p:spPr>
          <a:xfrm>
            <a:off x="7543800" y="3978275"/>
            <a:ext cx="13335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$200</a:t>
            </a:r>
            <a:endParaRPr/>
          </a:p>
        </p:txBody>
      </p:sp>
      <p:sp>
        <p:nvSpPr>
          <p:cNvPr id="1865" name="Google Shape;1865;p29"/>
          <p:cNvSpPr txBox="1"/>
          <p:nvPr/>
        </p:nvSpPr>
        <p:spPr>
          <a:xfrm>
            <a:off x="7543800" y="4283075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$100</a:t>
            </a:r>
            <a:endParaRPr/>
          </a:p>
        </p:txBody>
      </p:sp>
      <p:sp>
        <p:nvSpPr>
          <p:cNvPr id="1866" name="Google Shape;1866;p29"/>
          <p:cNvSpPr/>
          <p:nvPr/>
        </p:nvSpPr>
        <p:spPr>
          <a:xfrm>
            <a:off x="7239000" y="44196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67" name="Google Shape;1867;p29"/>
          <p:cNvSpPr/>
          <p:nvPr/>
        </p:nvSpPr>
        <p:spPr>
          <a:xfrm>
            <a:off x="7239000" y="41148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68" name="Google Shape;1868;p29"/>
          <p:cNvSpPr/>
          <p:nvPr/>
        </p:nvSpPr>
        <p:spPr>
          <a:xfrm>
            <a:off x="7239000" y="38100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69" name="Google Shape;1869;p29"/>
          <p:cNvSpPr/>
          <p:nvPr/>
        </p:nvSpPr>
        <p:spPr>
          <a:xfrm>
            <a:off x="7239000" y="35052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70" name="Google Shape;1870;p29"/>
          <p:cNvSpPr/>
          <p:nvPr/>
        </p:nvSpPr>
        <p:spPr>
          <a:xfrm>
            <a:off x="7239000" y="3200400"/>
            <a:ext cx="152400" cy="152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71" name="Google Shape;1871;p29"/>
          <p:cNvSpPr/>
          <p:nvPr/>
        </p:nvSpPr>
        <p:spPr>
          <a:xfrm>
            <a:off x="7239000" y="28956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72" name="Google Shape;1872;p29"/>
          <p:cNvSpPr/>
          <p:nvPr/>
        </p:nvSpPr>
        <p:spPr>
          <a:xfrm>
            <a:off x="7239000" y="25908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73" name="Google Shape;1873;p29"/>
          <p:cNvSpPr/>
          <p:nvPr/>
        </p:nvSpPr>
        <p:spPr>
          <a:xfrm>
            <a:off x="7239000" y="22860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74" name="Google Shape;1874;p29"/>
          <p:cNvSpPr/>
          <p:nvPr/>
        </p:nvSpPr>
        <p:spPr>
          <a:xfrm>
            <a:off x="7239000" y="19812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75" name="Google Shape;1875;p29"/>
          <p:cNvSpPr/>
          <p:nvPr/>
        </p:nvSpPr>
        <p:spPr>
          <a:xfrm>
            <a:off x="7239000" y="1676400"/>
            <a:ext cx="152400" cy="152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76" name="Google Shape;1876;p29"/>
          <p:cNvSpPr/>
          <p:nvPr/>
        </p:nvSpPr>
        <p:spPr>
          <a:xfrm>
            <a:off x="7239000" y="13716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77" name="Google Shape;1877;p29"/>
          <p:cNvSpPr/>
          <p:nvPr/>
        </p:nvSpPr>
        <p:spPr>
          <a:xfrm>
            <a:off x="7239000" y="10668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78" name="Google Shape;1878;p29"/>
          <p:cNvSpPr/>
          <p:nvPr/>
        </p:nvSpPr>
        <p:spPr>
          <a:xfrm>
            <a:off x="7239000" y="7620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79" name="Google Shape;1879;p29"/>
          <p:cNvSpPr/>
          <p:nvPr/>
        </p:nvSpPr>
        <p:spPr>
          <a:xfrm>
            <a:off x="7239000" y="4572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80" name="Google Shape;1880;p29"/>
          <p:cNvSpPr/>
          <p:nvPr/>
        </p:nvSpPr>
        <p:spPr>
          <a:xfrm>
            <a:off x="7239000" y="152400"/>
            <a:ext cx="152400" cy="152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881" name="Google Shape;1881;p2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flipH="1" rot="10800000">
            <a:off x="1949450" y="3994150"/>
            <a:ext cx="514350" cy="606425"/>
          </a:xfrm>
          <a:prstGeom prst="rect">
            <a:avLst/>
          </a:prstGeom>
          <a:noFill/>
          <a:ln>
            <a:noFill/>
          </a:ln>
        </p:spPr>
      </p:pic>
      <p:sp>
        <p:nvSpPr>
          <p:cNvPr id="1882" name="Google Shape;1882;p29"/>
          <p:cNvSpPr/>
          <p:nvPr/>
        </p:nvSpPr>
        <p:spPr>
          <a:xfrm rot="5400000">
            <a:off x="3222625" y="4229100"/>
            <a:ext cx="304800" cy="304800"/>
          </a:xfrm>
          <a:prstGeom prst="flowChartDisplay">
            <a:avLst/>
          </a:prstGeom>
          <a:noFill/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83" name="Google Shape;1883;p29"/>
          <p:cNvSpPr/>
          <p:nvPr/>
        </p:nvSpPr>
        <p:spPr>
          <a:xfrm>
            <a:off x="3298825" y="4076700"/>
            <a:ext cx="152400" cy="152400"/>
          </a:xfrm>
          <a:prstGeom prst="ellipse">
            <a:avLst/>
          </a:prstGeom>
          <a:noFill/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84" name="Google Shape;1884;p29"/>
          <p:cNvSpPr/>
          <p:nvPr/>
        </p:nvSpPr>
        <p:spPr>
          <a:xfrm rot="5400000">
            <a:off x="3527425" y="4305300"/>
            <a:ext cx="304800" cy="304800"/>
          </a:xfrm>
          <a:prstGeom prst="flowChartDisplay">
            <a:avLst/>
          </a:prstGeom>
          <a:noFill/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85" name="Google Shape;1885;p29"/>
          <p:cNvSpPr/>
          <p:nvPr/>
        </p:nvSpPr>
        <p:spPr>
          <a:xfrm>
            <a:off x="3603625" y="4152900"/>
            <a:ext cx="152400" cy="152400"/>
          </a:xfrm>
          <a:prstGeom prst="ellipse">
            <a:avLst/>
          </a:prstGeom>
          <a:noFill/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86" name="Google Shape;1886;p29"/>
          <p:cNvSpPr/>
          <p:nvPr/>
        </p:nvSpPr>
        <p:spPr>
          <a:xfrm rot="5400000">
            <a:off x="3832225" y="4229100"/>
            <a:ext cx="304800" cy="304800"/>
          </a:xfrm>
          <a:prstGeom prst="flowChartDisplay">
            <a:avLst/>
          </a:prstGeom>
          <a:noFill/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87" name="Google Shape;1887;p29"/>
          <p:cNvSpPr/>
          <p:nvPr/>
        </p:nvSpPr>
        <p:spPr>
          <a:xfrm>
            <a:off x="3908425" y="4076700"/>
            <a:ext cx="152400" cy="152400"/>
          </a:xfrm>
          <a:prstGeom prst="ellipse">
            <a:avLst/>
          </a:prstGeom>
          <a:noFill/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88" name="Google Shape;1888;p29"/>
          <p:cNvSpPr txBox="1"/>
          <p:nvPr/>
        </p:nvSpPr>
        <p:spPr>
          <a:xfrm>
            <a:off x="152400" y="1203325"/>
            <a:ext cx="6283200" cy="1323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Arial"/>
              <a:buNone/>
            </a:pPr>
            <a:r>
              <a:rPr b="1" lang="en-US" sz="4000">
                <a:solidFill>
                  <a:schemeClr val="lt1"/>
                </a:solidFill>
              </a:rPr>
              <a:t>In my opinion, _______ coding language is C++</a:t>
            </a:r>
            <a:endParaRPr/>
          </a:p>
        </p:txBody>
      </p:sp>
      <p:pic>
        <p:nvPicPr>
          <p:cNvPr id="1889" name="Google Shape;1889;p2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839200" y="6553200"/>
            <a:ext cx="304800" cy="304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90" name="Google Shape;1890;p2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0" y="6553200"/>
            <a:ext cx="304800" cy="304800"/>
          </a:xfrm>
          <a:prstGeom prst="rect">
            <a:avLst/>
          </a:prstGeom>
          <a:noFill/>
          <a:ln>
            <a:noFill/>
          </a:ln>
        </p:spPr>
      </p:pic>
      <p:sp>
        <p:nvSpPr>
          <p:cNvPr id="1891" name="Google Shape;1891;p29"/>
          <p:cNvSpPr/>
          <p:nvPr/>
        </p:nvSpPr>
        <p:spPr>
          <a:xfrm>
            <a:off x="69850" y="2767012"/>
            <a:ext cx="4267200" cy="914400"/>
          </a:xfrm>
          <a:prstGeom prst="flowChartPreparation">
            <a:avLst/>
          </a:prstGeom>
          <a:solidFill>
            <a:srgbClr val="00FF00"/>
          </a:solidFill>
          <a:ln cap="flat" cmpd="sng" w="57150">
            <a:solidFill>
              <a:srgbClr val="3399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</a:t>
            </a:r>
            <a:endParaRPr/>
          </a:p>
        </p:txBody>
      </p:sp>
      <p:sp>
        <p:nvSpPr>
          <p:cNvPr id="1892" name="Google Shape;1892;p29"/>
          <p:cNvSpPr/>
          <p:nvPr/>
        </p:nvSpPr>
        <p:spPr>
          <a:xfrm>
            <a:off x="77050" y="58875"/>
            <a:ext cx="2919900" cy="2499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93" name="Google Shape;1893;p29"/>
          <p:cNvSpPr/>
          <p:nvPr/>
        </p:nvSpPr>
        <p:spPr>
          <a:xfrm>
            <a:off x="229450" y="211275"/>
            <a:ext cx="2919900" cy="2499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1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2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3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3"/>
          <p:cNvSpPr txBox="1"/>
          <p:nvPr/>
        </p:nvSpPr>
        <p:spPr>
          <a:xfrm>
            <a:off x="0" y="3733800"/>
            <a:ext cx="9144000" cy="3128962"/>
          </a:xfrm>
          <a:prstGeom prst="rect">
            <a:avLst/>
          </a:prstGeom>
          <a:gradFill>
            <a:gsLst>
              <a:gs pos="0">
                <a:srgbClr val="808080"/>
              </a:gs>
              <a:gs pos="100000">
                <a:srgbClr val="292929"/>
              </a:gs>
            </a:gsLst>
            <a:path path="circle">
              <a:fillToRect b="50%" l="50%" r="50%" t="50%"/>
            </a:path>
            <a:tileRect/>
          </a:gradFill>
          <a:ln cap="flat" cmpd="sng" w="57150">
            <a:solidFill>
              <a:srgbClr val="3399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1" name="Google Shape;171;p3"/>
          <p:cNvSpPr/>
          <p:nvPr/>
        </p:nvSpPr>
        <p:spPr>
          <a:xfrm>
            <a:off x="228600" y="4800600"/>
            <a:ext cx="4267200" cy="914400"/>
          </a:xfrm>
          <a:prstGeom prst="flowChartPreparation">
            <a:avLst/>
          </a:prstGeom>
          <a:solidFill>
            <a:schemeClr val="dk1"/>
          </a:solidFill>
          <a:ln cap="flat" cmpd="sng" w="57150">
            <a:solidFill>
              <a:srgbClr val="3399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2" name="Google Shape;172;p3"/>
          <p:cNvSpPr/>
          <p:nvPr/>
        </p:nvSpPr>
        <p:spPr>
          <a:xfrm>
            <a:off x="4648200" y="4800600"/>
            <a:ext cx="4267200" cy="914400"/>
          </a:xfrm>
          <a:prstGeom prst="flowChartPreparation">
            <a:avLst/>
          </a:prstGeom>
          <a:solidFill>
            <a:schemeClr val="dk1"/>
          </a:solidFill>
          <a:ln cap="flat" cmpd="sng" w="57150">
            <a:solidFill>
              <a:srgbClr val="3399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3" name="Google Shape;173;p3"/>
          <p:cNvSpPr/>
          <p:nvPr/>
        </p:nvSpPr>
        <p:spPr>
          <a:xfrm>
            <a:off x="228600" y="5867400"/>
            <a:ext cx="4267200" cy="914400"/>
          </a:xfrm>
          <a:prstGeom prst="flowChartPreparation">
            <a:avLst/>
          </a:prstGeom>
          <a:solidFill>
            <a:schemeClr val="dk1"/>
          </a:solidFill>
          <a:ln cap="flat" cmpd="sng" w="57150">
            <a:solidFill>
              <a:srgbClr val="3399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4" name="Google Shape;174;p3"/>
          <p:cNvSpPr/>
          <p:nvPr/>
        </p:nvSpPr>
        <p:spPr>
          <a:xfrm>
            <a:off x="4648200" y="5867400"/>
            <a:ext cx="4267200" cy="914400"/>
          </a:xfrm>
          <a:prstGeom prst="flowChartPreparation">
            <a:avLst/>
          </a:prstGeom>
          <a:solidFill>
            <a:schemeClr val="dk1"/>
          </a:solidFill>
          <a:ln cap="flat" cmpd="sng" w="57150">
            <a:solidFill>
              <a:srgbClr val="3399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175" name="Google Shape;175;p3"/>
          <p:cNvCxnSpPr/>
          <p:nvPr/>
        </p:nvCxnSpPr>
        <p:spPr>
          <a:xfrm rot="10800000">
            <a:off x="28575" y="5257800"/>
            <a:ext cx="228600" cy="0"/>
          </a:xfrm>
          <a:prstGeom prst="straightConnector1">
            <a:avLst/>
          </a:prstGeom>
          <a:noFill/>
          <a:ln cap="flat" cmpd="sng" w="57150">
            <a:solidFill>
              <a:srgbClr val="3399FF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176" name="Google Shape;176;p3"/>
          <p:cNvCxnSpPr/>
          <p:nvPr/>
        </p:nvCxnSpPr>
        <p:spPr>
          <a:xfrm rot="10800000">
            <a:off x="38100" y="6324600"/>
            <a:ext cx="228600" cy="0"/>
          </a:xfrm>
          <a:prstGeom prst="straightConnector1">
            <a:avLst/>
          </a:prstGeom>
          <a:noFill/>
          <a:ln cap="flat" cmpd="sng" w="57150">
            <a:solidFill>
              <a:srgbClr val="3399FF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177" name="Google Shape;177;p3"/>
          <p:cNvCxnSpPr/>
          <p:nvPr/>
        </p:nvCxnSpPr>
        <p:spPr>
          <a:xfrm rot="10800000">
            <a:off x="4467225" y="6324600"/>
            <a:ext cx="228600" cy="0"/>
          </a:xfrm>
          <a:prstGeom prst="straightConnector1">
            <a:avLst/>
          </a:prstGeom>
          <a:noFill/>
          <a:ln cap="flat" cmpd="sng" w="57150">
            <a:solidFill>
              <a:srgbClr val="3399FF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178" name="Google Shape;178;p3"/>
          <p:cNvCxnSpPr/>
          <p:nvPr/>
        </p:nvCxnSpPr>
        <p:spPr>
          <a:xfrm rot="10800000">
            <a:off x="4448175" y="5257800"/>
            <a:ext cx="228600" cy="0"/>
          </a:xfrm>
          <a:prstGeom prst="straightConnector1">
            <a:avLst/>
          </a:prstGeom>
          <a:noFill/>
          <a:ln cap="flat" cmpd="sng" w="57150">
            <a:solidFill>
              <a:srgbClr val="3399FF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179" name="Google Shape;179;p3"/>
          <p:cNvCxnSpPr/>
          <p:nvPr/>
        </p:nvCxnSpPr>
        <p:spPr>
          <a:xfrm rot="10800000">
            <a:off x="8899525" y="5257800"/>
            <a:ext cx="228600" cy="0"/>
          </a:xfrm>
          <a:prstGeom prst="straightConnector1">
            <a:avLst/>
          </a:prstGeom>
          <a:noFill/>
          <a:ln cap="flat" cmpd="sng" w="57150">
            <a:solidFill>
              <a:srgbClr val="3399FF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180" name="Google Shape;180;p3"/>
          <p:cNvCxnSpPr/>
          <p:nvPr/>
        </p:nvCxnSpPr>
        <p:spPr>
          <a:xfrm rot="10800000">
            <a:off x="8902700" y="6324600"/>
            <a:ext cx="228600" cy="0"/>
          </a:xfrm>
          <a:prstGeom prst="straightConnector1">
            <a:avLst/>
          </a:prstGeom>
          <a:noFill/>
          <a:ln cap="flat" cmpd="sng" w="57150">
            <a:solidFill>
              <a:srgbClr val="3399FF"/>
            </a:solidFill>
            <a:prstDash val="solid"/>
            <a:miter lim="800000"/>
            <a:headEnd len="med" w="med" type="none"/>
            <a:tailEnd len="med" w="med" type="none"/>
          </a:ln>
        </p:spPr>
      </p:cxnSp>
      <p:sp>
        <p:nvSpPr>
          <p:cNvPr id="181" name="Google Shape;181;p3"/>
          <p:cNvSpPr txBox="1"/>
          <p:nvPr/>
        </p:nvSpPr>
        <p:spPr>
          <a:xfrm>
            <a:off x="533400" y="5029200"/>
            <a:ext cx="36576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A:  </a:t>
            </a:r>
            <a:r>
              <a:rPr b="1" lang="en-US" sz="2400">
                <a:solidFill>
                  <a:srgbClr val="FFCC00"/>
                </a:solidFill>
              </a:rPr>
              <a:t>harder than</a:t>
            </a:r>
            <a:endParaRPr/>
          </a:p>
        </p:txBody>
      </p:sp>
      <p:sp>
        <p:nvSpPr>
          <p:cNvPr id="182" name="Google Shape;182;p3"/>
          <p:cNvSpPr txBox="1"/>
          <p:nvPr/>
        </p:nvSpPr>
        <p:spPr>
          <a:xfrm>
            <a:off x="533400" y="6096000"/>
            <a:ext cx="22098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C:  </a:t>
            </a:r>
            <a:r>
              <a:rPr b="1" lang="en-US" sz="2400">
                <a:solidFill>
                  <a:srgbClr val="FFCC00"/>
                </a:solidFill>
              </a:rPr>
              <a:t>easy</a:t>
            </a:r>
            <a:r>
              <a:rPr b="1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183" name="Google Shape;183;p3"/>
          <p:cNvSpPr txBox="1"/>
          <p:nvPr/>
        </p:nvSpPr>
        <p:spPr>
          <a:xfrm>
            <a:off x="4953000" y="5029200"/>
            <a:ext cx="28956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B:  </a:t>
            </a:r>
            <a:r>
              <a:rPr b="1" lang="en-US" sz="2400">
                <a:solidFill>
                  <a:srgbClr val="FFCC00"/>
                </a:solidFill>
              </a:rPr>
              <a:t>the hardest</a:t>
            </a:r>
            <a:endParaRPr/>
          </a:p>
        </p:txBody>
      </p:sp>
      <p:sp>
        <p:nvSpPr>
          <p:cNvPr id="184" name="Google Shape;184;p3"/>
          <p:cNvSpPr txBox="1"/>
          <p:nvPr/>
        </p:nvSpPr>
        <p:spPr>
          <a:xfrm>
            <a:off x="4953000" y="6096000"/>
            <a:ext cx="29718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D: </a:t>
            </a:r>
            <a:r>
              <a:rPr b="1" lang="en-US" sz="2400">
                <a:solidFill>
                  <a:srgbClr val="FFCC00"/>
                </a:solidFill>
              </a:rPr>
              <a:t>easier</a:t>
            </a:r>
            <a:endParaRPr/>
          </a:p>
        </p:txBody>
      </p:sp>
      <p:sp>
        <p:nvSpPr>
          <p:cNvPr id="185" name="Google Shape;185;p3"/>
          <p:cNvSpPr/>
          <p:nvPr/>
        </p:nvSpPr>
        <p:spPr>
          <a:xfrm>
            <a:off x="152400" y="3962400"/>
            <a:ext cx="1295400" cy="685800"/>
          </a:xfrm>
          <a:prstGeom prst="ellipse">
            <a:avLst/>
          </a:prstGeom>
          <a:noFill/>
          <a:ln cap="flat" cmpd="sng" w="57150">
            <a:solidFill>
              <a:srgbClr val="3399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6" name="Google Shape;186;p3"/>
          <p:cNvSpPr/>
          <p:nvPr/>
        </p:nvSpPr>
        <p:spPr>
          <a:xfrm>
            <a:off x="3048000" y="3962400"/>
            <a:ext cx="1295400" cy="685800"/>
          </a:xfrm>
          <a:prstGeom prst="ellipse">
            <a:avLst/>
          </a:prstGeom>
          <a:noFill/>
          <a:ln cap="flat" cmpd="sng" w="57150">
            <a:solidFill>
              <a:srgbClr val="3399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7" name="Google Shape;187;p3"/>
          <p:cNvSpPr/>
          <p:nvPr/>
        </p:nvSpPr>
        <p:spPr>
          <a:xfrm>
            <a:off x="1600200" y="3962400"/>
            <a:ext cx="1295400" cy="685800"/>
          </a:xfrm>
          <a:prstGeom prst="ellipse">
            <a:avLst/>
          </a:prstGeom>
          <a:noFill/>
          <a:ln cap="flat" cmpd="sng" w="57150">
            <a:solidFill>
              <a:srgbClr val="3399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8" name="Google Shape;188;p3"/>
          <p:cNvSpPr txBox="1"/>
          <p:nvPr/>
        </p:nvSpPr>
        <p:spPr>
          <a:xfrm>
            <a:off x="336550" y="4102100"/>
            <a:ext cx="1066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50:50</a:t>
            </a:r>
            <a:endParaRPr/>
          </a:p>
        </p:txBody>
      </p:sp>
      <p:sp>
        <p:nvSpPr>
          <p:cNvPr id="189" name="Google Shape;189;p3"/>
          <p:cNvSpPr txBox="1"/>
          <p:nvPr/>
        </p:nvSpPr>
        <p:spPr>
          <a:xfrm>
            <a:off x="6629400" y="0"/>
            <a:ext cx="2514600" cy="4724400"/>
          </a:xfrm>
          <a:prstGeom prst="rect">
            <a:avLst/>
          </a:prstGeom>
          <a:gradFill>
            <a:gsLst>
              <a:gs pos="0">
                <a:srgbClr val="0066CC"/>
              </a:gs>
              <a:gs pos="100000">
                <a:srgbClr val="000066"/>
              </a:gs>
            </a:gsLst>
            <a:path path="circle">
              <a:fillToRect b="50%" l="50%" r="50%" t="50%"/>
            </a:path>
            <a:tileRect/>
          </a:gradFill>
          <a:ln cap="flat" cmpd="sng" w="57150">
            <a:solidFill>
              <a:srgbClr val="3399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90" name="Google Shape;190;p3"/>
          <p:cNvSpPr txBox="1"/>
          <p:nvPr/>
        </p:nvSpPr>
        <p:spPr>
          <a:xfrm>
            <a:off x="6705600" y="-15875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15</a:t>
            </a:r>
            <a:endParaRPr/>
          </a:p>
        </p:txBody>
      </p:sp>
      <p:sp>
        <p:nvSpPr>
          <p:cNvPr id="191" name="Google Shape;191;p3"/>
          <p:cNvSpPr txBox="1"/>
          <p:nvPr/>
        </p:nvSpPr>
        <p:spPr>
          <a:xfrm>
            <a:off x="6705600" y="304800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14</a:t>
            </a:r>
            <a:endParaRPr/>
          </a:p>
        </p:txBody>
      </p:sp>
      <p:sp>
        <p:nvSpPr>
          <p:cNvPr id="192" name="Google Shape;192;p3"/>
          <p:cNvSpPr txBox="1"/>
          <p:nvPr/>
        </p:nvSpPr>
        <p:spPr>
          <a:xfrm>
            <a:off x="6705600" y="609600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13</a:t>
            </a:r>
            <a:endParaRPr/>
          </a:p>
        </p:txBody>
      </p:sp>
      <p:sp>
        <p:nvSpPr>
          <p:cNvPr id="193" name="Google Shape;193;p3"/>
          <p:cNvSpPr txBox="1"/>
          <p:nvPr/>
        </p:nvSpPr>
        <p:spPr>
          <a:xfrm>
            <a:off x="6705600" y="914400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12</a:t>
            </a:r>
            <a:endParaRPr/>
          </a:p>
        </p:txBody>
      </p:sp>
      <p:sp>
        <p:nvSpPr>
          <p:cNvPr id="194" name="Google Shape;194;p3"/>
          <p:cNvSpPr txBox="1"/>
          <p:nvPr/>
        </p:nvSpPr>
        <p:spPr>
          <a:xfrm>
            <a:off x="6705600" y="1219200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11</a:t>
            </a:r>
            <a:endParaRPr/>
          </a:p>
        </p:txBody>
      </p:sp>
      <p:sp>
        <p:nvSpPr>
          <p:cNvPr id="195" name="Google Shape;195;p3"/>
          <p:cNvSpPr txBox="1"/>
          <p:nvPr/>
        </p:nvSpPr>
        <p:spPr>
          <a:xfrm>
            <a:off x="6705600" y="1524000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10</a:t>
            </a:r>
            <a:endParaRPr/>
          </a:p>
        </p:txBody>
      </p:sp>
      <p:sp>
        <p:nvSpPr>
          <p:cNvPr id="196" name="Google Shape;196;p3"/>
          <p:cNvSpPr txBox="1"/>
          <p:nvPr/>
        </p:nvSpPr>
        <p:spPr>
          <a:xfrm>
            <a:off x="6696075" y="4357687"/>
            <a:ext cx="2413000" cy="322262"/>
          </a:xfrm>
          <a:prstGeom prst="rect">
            <a:avLst/>
          </a:prstGeom>
          <a:solidFill>
            <a:srgbClr val="FF0000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97" name="Google Shape;197;p3"/>
          <p:cNvSpPr txBox="1"/>
          <p:nvPr/>
        </p:nvSpPr>
        <p:spPr>
          <a:xfrm>
            <a:off x="6705600" y="1828800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9</a:t>
            </a:r>
            <a:endParaRPr/>
          </a:p>
        </p:txBody>
      </p:sp>
      <p:sp>
        <p:nvSpPr>
          <p:cNvPr id="198" name="Google Shape;198;p3"/>
          <p:cNvSpPr txBox="1"/>
          <p:nvPr/>
        </p:nvSpPr>
        <p:spPr>
          <a:xfrm>
            <a:off x="6705600" y="2133600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8</a:t>
            </a:r>
            <a:endParaRPr/>
          </a:p>
        </p:txBody>
      </p:sp>
      <p:sp>
        <p:nvSpPr>
          <p:cNvPr id="199" name="Google Shape;199;p3"/>
          <p:cNvSpPr txBox="1"/>
          <p:nvPr/>
        </p:nvSpPr>
        <p:spPr>
          <a:xfrm>
            <a:off x="6705600" y="2438400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7</a:t>
            </a:r>
            <a:endParaRPr/>
          </a:p>
        </p:txBody>
      </p:sp>
      <p:sp>
        <p:nvSpPr>
          <p:cNvPr id="200" name="Google Shape;200;p3"/>
          <p:cNvSpPr txBox="1"/>
          <p:nvPr/>
        </p:nvSpPr>
        <p:spPr>
          <a:xfrm>
            <a:off x="6705600" y="2743200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6</a:t>
            </a:r>
            <a:endParaRPr/>
          </a:p>
        </p:txBody>
      </p:sp>
      <p:sp>
        <p:nvSpPr>
          <p:cNvPr id="201" name="Google Shape;201;p3"/>
          <p:cNvSpPr txBox="1"/>
          <p:nvPr/>
        </p:nvSpPr>
        <p:spPr>
          <a:xfrm>
            <a:off x="6705600" y="3048000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endParaRPr/>
          </a:p>
        </p:txBody>
      </p:sp>
      <p:sp>
        <p:nvSpPr>
          <p:cNvPr id="202" name="Google Shape;202;p3"/>
          <p:cNvSpPr txBox="1"/>
          <p:nvPr/>
        </p:nvSpPr>
        <p:spPr>
          <a:xfrm>
            <a:off x="6705600" y="3352800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/>
          </a:p>
        </p:txBody>
      </p:sp>
      <p:sp>
        <p:nvSpPr>
          <p:cNvPr id="203" name="Google Shape;203;p3"/>
          <p:cNvSpPr txBox="1"/>
          <p:nvPr/>
        </p:nvSpPr>
        <p:spPr>
          <a:xfrm>
            <a:off x="6705600" y="3657600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/>
          </a:p>
        </p:txBody>
      </p:sp>
      <p:sp>
        <p:nvSpPr>
          <p:cNvPr id="204" name="Google Shape;204;p3"/>
          <p:cNvSpPr txBox="1"/>
          <p:nvPr/>
        </p:nvSpPr>
        <p:spPr>
          <a:xfrm>
            <a:off x="6705600" y="3962400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/>
          </a:p>
        </p:txBody>
      </p:sp>
      <p:sp>
        <p:nvSpPr>
          <p:cNvPr id="205" name="Google Shape;205;p3"/>
          <p:cNvSpPr txBox="1"/>
          <p:nvPr/>
        </p:nvSpPr>
        <p:spPr>
          <a:xfrm>
            <a:off x="6705600" y="4267200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/>
          </a:p>
        </p:txBody>
      </p:sp>
      <p:sp>
        <p:nvSpPr>
          <p:cNvPr id="206" name="Google Shape;206;p3"/>
          <p:cNvSpPr txBox="1"/>
          <p:nvPr/>
        </p:nvSpPr>
        <p:spPr>
          <a:xfrm>
            <a:off x="7543800" y="0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$1 Million</a:t>
            </a:r>
            <a:endParaRPr/>
          </a:p>
        </p:txBody>
      </p:sp>
      <p:sp>
        <p:nvSpPr>
          <p:cNvPr id="207" name="Google Shape;207;p3"/>
          <p:cNvSpPr txBox="1"/>
          <p:nvPr/>
        </p:nvSpPr>
        <p:spPr>
          <a:xfrm>
            <a:off x="7543800" y="320675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$500,000</a:t>
            </a:r>
            <a:endParaRPr/>
          </a:p>
        </p:txBody>
      </p:sp>
      <p:sp>
        <p:nvSpPr>
          <p:cNvPr id="208" name="Google Shape;208;p3"/>
          <p:cNvSpPr txBox="1"/>
          <p:nvPr/>
        </p:nvSpPr>
        <p:spPr>
          <a:xfrm>
            <a:off x="7543800" y="625475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$250,000</a:t>
            </a:r>
            <a:endParaRPr/>
          </a:p>
        </p:txBody>
      </p:sp>
      <p:sp>
        <p:nvSpPr>
          <p:cNvPr id="209" name="Google Shape;209;p3"/>
          <p:cNvSpPr txBox="1"/>
          <p:nvPr/>
        </p:nvSpPr>
        <p:spPr>
          <a:xfrm>
            <a:off x="7543800" y="930275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$125,000</a:t>
            </a:r>
            <a:endParaRPr/>
          </a:p>
        </p:txBody>
      </p:sp>
      <p:sp>
        <p:nvSpPr>
          <p:cNvPr id="210" name="Google Shape;210;p3"/>
          <p:cNvSpPr txBox="1"/>
          <p:nvPr/>
        </p:nvSpPr>
        <p:spPr>
          <a:xfrm>
            <a:off x="7543800" y="1235075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$64,000</a:t>
            </a:r>
            <a:endParaRPr/>
          </a:p>
        </p:txBody>
      </p:sp>
      <p:sp>
        <p:nvSpPr>
          <p:cNvPr id="211" name="Google Shape;211;p3"/>
          <p:cNvSpPr txBox="1"/>
          <p:nvPr/>
        </p:nvSpPr>
        <p:spPr>
          <a:xfrm>
            <a:off x="7543800" y="1539875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$32,000</a:t>
            </a:r>
            <a:endParaRPr/>
          </a:p>
        </p:txBody>
      </p:sp>
      <p:sp>
        <p:nvSpPr>
          <p:cNvPr id="212" name="Google Shape;212;p3"/>
          <p:cNvSpPr txBox="1"/>
          <p:nvPr/>
        </p:nvSpPr>
        <p:spPr>
          <a:xfrm>
            <a:off x="7543800" y="1844675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$16,000</a:t>
            </a:r>
            <a:endParaRPr/>
          </a:p>
        </p:txBody>
      </p:sp>
      <p:sp>
        <p:nvSpPr>
          <p:cNvPr id="213" name="Google Shape;213;p3"/>
          <p:cNvSpPr txBox="1"/>
          <p:nvPr/>
        </p:nvSpPr>
        <p:spPr>
          <a:xfrm>
            <a:off x="7543800" y="2149475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$8,000</a:t>
            </a:r>
            <a:endParaRPr/>
          </a:p>
        </p:txBody>
      </p:sp>
      <p:sp>
        <p:nvSpPr>
          <p:cNvPr id="214" name="Google Shape;214;p3"/>
          <p:cNvSpPr txBox="1"/>
          <p:nvPr/>
        </p:nvSpPr>
        <p:spPr>
          <a:xfrm>
            <a:off x="7543800" y="2454275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$4,000</a:t>
            </a:r>
            <a:endParaRPr/>
          </a:p>
        </p:txBody>
      </p:sp>
      <p:sp>
        <p:nvSpPr>
          <p:cNvPr id="215" name="Google Shape;215;p3"/>
          <p:cNvSpPr txBox="1"/>
          <p:nvPr/>
        </p:nvSpPr>
        <p:spPr>
          <a:xfrm>
            <a:off x="7543800" y="2759075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$2,000</a:t>
            </a:r>
            <a:endParaRPr/>
          </a:p>
        </p:txBody>
      </p:sp>
      <p:sp>
        <p:nvSpPr>
          <p:cNvPr id="216" name="Google Shape;216;p3"/>
          <p:cNvSpPr txBox="1"/>
          <p:nvPr/>
        </p:nvSpPr>
        <p:spPr>
          <a:xfrm>
            <a:off x="7543800" y="3063875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$1,000</a:t>
            </a:r>
            <a:endParaRPr/>
          </a:p>
        </p:txBody>
      </p:sp>
      <p:sp>
        <p:nvSpPr>
          <p:cNvPr id="217" name="Google Shape;217;p3"/>
          <p:cNvSpPr txBox="1"/>
          <p:nvPr/>
        </p:nvSpPr>
        <p:spPr>
          <a:xfrm>
            <a:off x="7543800" y="3368675"/>
            <a:ext cx="1000125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$500</a:t>
            </a:r>
            <a:endParaRPr/>
          </a:p>
        </p:txBody>
      </p:sp>
      <p:sp>
        <p:nvSpPr>
          <p:cNvPr id="218" name="Google Shape;218;p3"/>
          <p:cNvSpPr txBox="1"/>
          <p:nvPr/>
        </p:nvSpPr>
        <p:spPr>
          <a:xfrm>
            <a:off x="7543800" y="3673475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$300</a:t>
            </a:r>
            <a:endParaRPr/>
          </a:p>
        </p:txBody>
      </p:sp>
      <p:sp>
        <p:nvSpPr>
          <p:cNvPr id="219" name="Google Shape;219;p3"/>
          <p:cNvSpPr txBox="1"/>
          <p:nvPr/>
        </p:nvSpPr>
        <p:spPr>
          <a:xfrm>
            <a:off x="7543800" y="3978275"/>
            <a:ext cx="13335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$200</a:t>
            </a:r>
            <a:endParaRPr/>
          </a:p>
        </p:txBody>
      </p:sp>
      <p:sp>
        <p:nvSpPr>
          <p:cNvPr id="220" name="Google Shape;220;p3"/>
          <p:cNvSpPr txBox="1"/>
          <p:nvPr/>
        </p:nvSpPr>
        <p:spPr>
          <a:xfrm>
            <a:off x="7543800" y="4283075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$100</a:t>
            </a:r>
            <a:endParaRPr/>
          </a:p>
        </p:txBody>
      </p:sp>
      <p:sp>
        <p:nvSpPr>
          <p:cNvPr id="221" name="Google Shape;221;p3"/>
          <p:cNvSpPr/>
          <p:nvPr/>
        </p:nvSpPr>
        <p:spPr>
          <a:xfrm>
            <a:off x="7239000" y="44196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22" name="Google Shape;222;p3"/>
          <p:cNvSpPr/>
          <p:nvPr/>
        </p:nvSpPr>
        <p:spPr>
          <a:xfrm>
            <a:off x="7239000" y="41148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23" name="Google Shape;223;p3"/>
          <p:cNvSpPr/>
          <p:nvPr/>
        </p:nvSpPr>
        <p:spPr>
          <a:xfrm>
            <a:off x="7239000" y="38100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24" name="Google Shape;224;p3"/>
          <p:cNvSpPr/>
          <p:nvPr/>
        </p:nvSpPr>
        <p:spPr>
          <a:xfrm>
            <a:off x="7239000" y="35052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25" name="Google Shape;225;p3"/>
          <p:cNvSpPr/>
          <p:nvPr/>
        </p:nvSpPr>
        <p:spPr>
          <a:xfrm>
            <a:off x="7239000" y="3200400"/>
            <a:ext cx="152400" cy="152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26" name="Google Shape;226;p3"/>
          <p:cNvSpPr/>
          <p:nvPr/>
        </p:nvSpPr>
        <p:spPr>
          <a:xfrm>
            <a:off x="7239000" y="28956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27" name="Google Shape;227;p3"/>
          <p:cNvSpPr/>
          <p:nvPr/>
        </p:nvSpPr>
        <p:spPr>
          <a:xfrm>
            <a:off x="7239000" y="25908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28" name="Google Shape;228;p3"/>
          <p:cNvSpPr/>
          <p:nvPr/>
        </p:nvSpPr>
        <p:spPr>
          <a:xfrm>
            <a:off x="7239000" y="22860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29" name="Google Shape;229;p3"/>
          <p:cNvSpPr/>
          <p:nvPr/>
        </p:nvSpPr>
        <p:spPr>
          <a:xfrm>
            <a:off x="7239000" y="19812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30" name="Google Shape;230;p3"/>
          <p:cNvSpPr/>
          <p:nvPr/>
        </p:nvSpPr>
        <p:spPr>
          <a:xfrm>
            <a:off x="7239000" y="1676400"/>
            <a:ext cx="152400" cy="152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31" name="Google Shape;231;p3"/>
          <p:cNvSpPr/>
          <p:nvPr/>
        </p:nvSpPr>
        <p:spPr>
          <a:xfrm>
            <a:off x="7239000" y="13716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32" name="Google Shape;232;p3"/>
          <p:cNvSpPr/>
          <p:nvPr/>
        </p:nvSpPr>
        <p:spPr>
          <a:xfrm>
            <a:off x="7239000" y="10668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33" name="Google Shape;233;p3"/>
          <p:cNvSpPr/>
          <p:nvPr/>
        </p:nvSpPr>
        <p:spPr>
          <a:xfrm>
            <a:off x="7239000" y="7620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34" name="Google Shape;234;p3"/>
          <p:cNvSpPr/>
          <p:nvPr/>
        </p:nvSpPr>
        <p:spPr>
          <a:xfrm>
            <a:off x="7239000" y="4572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35" name="Google Shape;235;p3"/>
          <p:cNvSpPr/>
          <p:nvPr/>
        </p:nvSpPr>
        <p:spPr>
          <a:xfrm>
            <a:off x="7239000" y="152400"/>
            <a:ext cx="152400" cy="152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236" name="Google Shape;236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flipH="1" rot="10800000">
            <a:off x="1949450" y="3994150"/>
            <a:ext cx="514350" cy="606425"/>
          </a:xfrm>
          <a:prstGeom prst="rect">
            <a:avLst/>
          </a:prstGeom>
          <a:noFill/>
          <a:ln>
            <a:noFill/>
          </a:ln>
        </p:spPr>
      </p:pic>
      <p:sp>
        <p:nvSpPr>
          <p:cNvPr id="237" name="Google Shape;237;p3"/>
          <p:cNvSpPr/>
          <p:nvPr/>
        </p:nvSpPr>
        <p:spPr>
          <a:xfrm rot="5400000">
            <a:off x="3222625" y="4229100"/>
            <a:ext cx="304800" cy="304800"/>
          </a:xfrm>
          <a:prstGeom prst="flowChartDisplay">
            <a:avLst/>
          </a:prstGeom>
          <a:noFill/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38" name="Google Shape;238;p3"/>
          <p:cNvSpPr/>
          <p:nvPr/>
        </p:nvSpPr>
        <p:spPr>
          <a:xfrm>
            <a:off x="3298825" y="4076700"/>
            <a:ext cx="152400" cy="152400"/>
          </a:xfrm>
          <a:prstGeom prst="ellipse">
            <a:avLst/>
          </a:prstGeom>
          <a:noFill/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39" name="Google Shape;239;p3"/>
          <p:cNvSpPr/>
          <p:nvPr/>
        </p:nvSpPr>
        <p:spPr>
          <a:xfrm rot="5400000">
            <a:off x="3527425" y="4305300"/>
            <a:ext cx="304800" cy="304800"/>
          </a:xfrm>
          <a:prstGeom prst="flowChartDisplay">
            <a:avLst/>
          </a:prstGeom>
          <a:noFill/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40" name="Google Shape;240;p3"/>
          <p:cNvSpPr/>
          <p:nvPr/>
        </p:nvSpPr>
        <p:spPr>
          <a:xfrm>
            <a:off x="3603625" y="4152900"/>
            <a:ext cx="152400" cy="152400"/>
          </a:xfrm>
          <a:prstGeom prst="ellipse">
            <a:avLst/>
          </a:prstGeom>
          <a:noFill/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41" name="Google Shape;241;p3"/>
          <p:cNvSpPr/>
          <p:nvPr/>
        </p:nvSpPr>
        <p:spPr>
          <a:xfrm rot="5400000">
            <a:off x="3832225" y="4229100"/>
            <a:ext cx="304800" cy="304800"/>
          </a:xfrm>
          <a:prstGeom prst="flowChartDisplay">
            <a:avLst/>
          </a:prstGeom>
          <a:noFill/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42" name="Google Shape;242;p3"/>
          <p:cNvSpPr/>
          <p:nvPr/>
        </p:nvSpPr>
        <p:spPr>
          <a:xfrm>
            <a:off x="3908425" y="4076700"/>
            <a:ext cx="152400" cy="152400"/>
          </a:xfrm>
          <a:prstGeom prst="ellipse">
            <a:avLst/>
          </a:prstGeom>
          <a:noFill/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43" name="Google Shape;243;p3"/>
          <p:cNvSpPr txBox="1"/>
          <p:nvPr/>
        </p:nvSpPr>
        <p:spPr>
          <a:xfrm>
            <a:off x="685800" y="663575"/>
            <a:ext cx="5181600" cy="1323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Times New Roman"/>
              <a:buNone/>
            </a:pPr>
            <a:r>
              <a:rPr lang="en-US" sz="4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I think Programming is ______ English</a:t>
            </a:r>
            <a:endParaRPr/>
          </a:p>
        </p:txBody>
      </p:sp>
      <p:pic>
        <p:nvPicPr>
          <p:cNvPr id="244" name="Google Shape;244;p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839200" y="6553200"/>
            <a:ext cx="304800" cy="304800"/>
          </a:xfrm>
          <a:prstGeom prst="rect">
            <a:avLst/>
          </a:prstGeom>
          <a:noFill/>
          <a:ln>
            <a:noFill/>
          </a:ln>
        </p:spPr>
      </p:pic>
      <p:sp>
        <p:nvSpPr>
          <p:cNvPr id="245" name="Google Shape;245;p3"/>
          <p:cNvSpPr/>
          <p:nvPr/>
        </p:nvSpPr>
        <p:spPr>
          <a:xfrm>
            <a:off x="0" y="2720975"/>
            <a:ext cx="4267200" cy="914400"/>
          </a:xfrm>
          <a:prstGeom prst="flowChartPreparation">
            <a:avLst/>
          </a:prstGeom>
          <a:solidFill>
            <a:srgbClr val="00FF00"/>
          </a:solidFill>
          <a:ln cap="flat" cmpd="sng" w="57150">
            <a:solidFill>
              <a:srgbClr val="3399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</a:t>
            </a:r>
            <a:endParaRPr/>
          </a:p>
        </p:txBody>
      </p:sp>
      <p:pic>
        <p:nvPicPr>
          <p:cNvPr id="246" name="Google Shape;246;p3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8839200" y="6553200"/>
            <a:ext cx="304800" cy="304800"/>
          </a:xfrm>
          <a:prstGeom prst="rect">
            <a:avLst/>
          </a:prstGeom>
          <a:noFill/>
          <a:ln>
            <a:noFill/>
          </a:ln>
        </p:spPr>
      </p:pic>
      <p:sp>
        <p:nvSpPr>
          <p:cNvPr id="247" name="Google Shape;247;p3"/>
          <p:cNvSpPr/>
          <p:nvPr/>
        </p:nvSpPr>
        <p:spPr>
          <a:xfrm>
            <a:off x="77050" y="58875"/>
            <a:ext cx="2919900" cy="2499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1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2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97" name="Shape 18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8" name="Google Shape;1898;p30"/>
          <p:cNvSpPr txBox="1"/>
          <p:nvPr/>
        </p:nvSpPr>
        <p:spPr>
          <a:xfrm>
            <a:off x="3505200" y="1127125"/>
            <a:ext cx="2514600" cy="4724400"/>
          </a:xfrm>
          <a:prstGeom prst="rect">
            <a:avLst/>
          </a:prstGeom>
          <a:gradFill>
            <a:gsLst>
              <a:gs pos="0">
                <a:srgbClr val="0066CC"/>
              </a:gs>
              <a:gs pos="100000">
                <a:srgbClr val="000066"/>
              </a:gs>
            </a:gsLst>
            <a:path path="circle">
              <a:fillToRect b="50%" l="50%" r="50%" t="50%"/>
            </a:path>
            <a:tileRect/>
          </a:gradFill>
          <a:ln cap="flat" cmpd="sng" w="57150">
            <a:solidFill>
              <a:srgbClr val="3399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99" name="Google Shape;1899;p30"/>
          <p:cNvSpPr txBox="1"/>
          <p:nvPr/>
        </p:nvSpPr>
        <p:spPr>
          <a:xfrm>
            <a:off x="3571875" y="1519237"/>
            <a:ext cx="2413000" cy="322262"/>
          </a:xfrm>
          <a:prstGeom prst="rect">
            <a:avLst/>
          </a:prstGeom>
          <a:solidFill>
            <a:srgbClr val="FF0000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900" name="Google Shape;1900;p30"/>
          <p:cNvSpPr txBox="1"/>
          <p:nvPr/>
        </p:nvSpPr>
        <p:spPr>
          <a:xfrm>
            <a:off x="3581400" y="1111250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15</a:t>
            </a:r>
            <a:endParaRPr/>
          </a:p>
        </p:txBody>
      </p:sp>
      <p:sp>
        <p:nvSpPr>
          <p:cNvPr id="1901" name="Google Shape;1901;p30"/>
          <p:cNvSpPr txBox="1"/>
          <p:nvPr/>
        </p:nvSpPr>
        <p:spPr>
          <a:xfrm>
            <a:off x="3581400" y="1431925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14</a:t>
            </a:r>
            <a:endParaRPr/>
          </a:p>
        </p:txBody>
      </p:sp>
      <p:sp>
        <p:nvSpPr>
          <p:cNvPr id="1902" name="Google Shape;1902;p30"/>
          <p:cNvSpPr txBox="1"/>
          <p:nvPr/>
        </p:nvSpPr>
        <p:spPr>
          <a:xfrm>
            <a:off x="3581400" y="1736725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13</a:t>
            </a:r>
            <a:endParaRPr/>
          </a:p>
        </p:txBody>
      </p:sp>
      <p:sp>
        <p:nvSpPr>
          <p:cNvPr id="1903" name="Google Shape;1903;p30"/>
          <p:cNvSpPr txBox="1"/>
          <p:nvPr/>
        </p:nvSpPr>
        <p:spPr>
          <a:xfrm>
            <a:off x="3581400" y="2041525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12</a:t>
            </a:r>
            <a:endParaRPr/>
          </a:p>
        </p:txBody>
      </p:sp>
      <p:sp>
        <p:nvSpPr>
          <p:cNvPr id="1904" name="Google Shape;1904;p30"/>
          <p:cNvSpPr txBox="1"/>
          <p:nvPr/>
        </p:nvSpPr>
        <p:spPr>
          <a:xfrm>
            <a:off x="3581400" y="2346325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11</a:t>
            </a:r>
            <a:endParaRPr/>
          </a:p>
        </p:txBody>
      </p:sp>
      <p:sp>
        <p:nvSpPr>
          <p:cNvPr id="1905" name="Google Shape;1905;p30"/>
          <p:cNvSpPr txBox="1"/>
          <p:nvPr/>
        </p:nvSpPr>
        <p:spPr>
          <a:xfrm>
            <a:off x="3581400" y="2651125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10</a:t>
            </a:r>
            <a:endParaRPr/>
          </a:p>
        </p:txBody>
      </p:sp>
      <p:sp>
        <p:nvSpPr>
          <p:cNvPr id="1906" name="Google Shape;1906;p30"/>
          <p:cNvSpPr txBox="1"/>
          <p:nvPr/>
        </p:nvSpPr>
        <p:spPr>
          <a:xfrm>
            <a:off x="3581400" y="2955925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9</a:t>
            </a:r>
            <a:endParaRPr/>
          </a:p>
        </p:txBody>
      </p:sp>
      <p:sp>
        <p:nvSpPr>
          <p:cNvPr id="1907" name="Google Shape;1907;p30"/>
          <p:cNvSpPr txBox="1"/>
          <p:nvPr/>
        </p:nvSpPr>
        <p:spPr>
          <a:xfrm>
            <a:off x="3581400" y="3260725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8</a:t>
            </a:r>
            <a:endParaRPr/>
          </a:p>
        </p:txBody>
      </p:sp>
      <p:sp>
        <p:nvSpPr>
          <p:cNvPr id="1908" name="Google Shape;1908;p30"/>
          <p:cNvSpPr txBox="1"/>
          <p:nvPr/>
        </p:nvSpPr>
        <p:spPr>
          <a:xfrm>
            <a:off x="3581400" y="3565525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7</a:t>
            </a:r>
            <a:endParaRPr/>
          </a:p>
        </p:txBody>
      </p:sp>
      <p:sp>
        <p:nvSpPr>
          <p:cNvPr id="1909" name="Google Shape;1909;p30"/>
          <p:cNvSpPr txBox="1"/>
          <p:nvPr/>
        </p:nvSpPr>
        <p:spPr>
          <a:xfrm>
            <a:off x="3581400" y="3870325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6</a:t>
            </a:r>
            <a:endParaRPr/>
          </a:p>
        </p:txBody>
      </p:sp>
      <p:sp>
        <p:nvSpPr>
          <p:cNvPr id="1910" name="Google Shape;1910;p30"/>
          <p:cNvSpPr txBox="1"/>
          <p:nvPr/>
        </p:nvSpPr>
        <p:spPr>
          <a:xfrm>
            <a:off x="3581400" y="4175125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endParaRPr/>
          </a:p>
        </p:txBody>
      </p:sp>
      <p:sp>
        <p:nvSpPr>
          <p:cNvPr id="1911" name="Google Shape;1911;p30"/>
          <p:cNvSpPr txBox="1"/>
          <p:nvPr/>
        </p:nvSpPr>
        <p:spPr>
          <a:xfrm>
            <a:off x="3581400" y="4479925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/>
          </a:p>
        </p:txBody>
      </p:sp>
      <p:sp>
        <p:nvSpPr>
          <p:cNvPr id="1912" name="Google Shape;1912;p30"/>
          <p:cNvSpPr txBox="1"/>
          <p:nvPr/>
        </p:nvSpPr>
        <p:spPr>
          <a:xfrm>
            <a:off x="3581400" y="4784725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/>
          </a:p>
        </p:txBody>
      </p:sp>
      <p:sp>
        <p:nvSpPr>
          <p:cNvPr id="1913" name="Google Shape;1913;p30"/>
          <p:cNvSpPr txBox="1"/>
          <p:nvPr/>
        </p:nvSpPr>
        <p:spPr>
          <a:xfrm>
            <a:off x="3581400" y="5089525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/>
          </a:p>
        </p:txBody>
      </p:sp>
      <p:sp>
        <p:nvSpPr>
          <p:cNvPr id="1914" name="Google Shape;1914;p30"/>
          <p:cNvSpPr txBox="1"/>
          <p:nvPr/>
        </p:nvSpPr>
        <p:spPr>
          <a:xfrm>
            <a:off x="3581400" y="5394325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/>
          </a:p>
        </p:txBody>
      </p:sp>
      <p:sp>
        <p:nvSpPr>
          <p:cNvPr id="1915" name="Google Shape;1915;p30"/>
          <p:cNvSpPr txBox="1"/>
          <p:nvPr/>
        </p:nvSpPr>
        <p:spPr>
          <a:xfrm>
            <a:off x="4419600" y="1127125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$1 Million</a:t>
            </a:r>
            <a:endParaRPr/>
          </a:p>
        </p:txBody>
      </p:sp>
      <p:sp>
        <p:nvSpPr>
          <p:cNvPr id="1916" name="Google Shape;1916;p30"/>
          <p:cNvSpPr txBox="1"/>
          <p:nvPr/>
        </p:nvSpPr>
        <p:spPr>
          <a:xfrm>
            <a:off x="4419600" y="1447800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$500,000</a:t>
            </a:r>
            <a:endParaRPr/>
          </a:p>
        </p:txBody>
      </p:sp>
      <p:sp>
        <p:nvSpPr>
          <p:cNvPr id="1917" name="Google Shape;1917;p30"/>
          <p:cNvSpPr txBox="1"/>
          <p:nvPr/>
        </p:nvSpPr>
        <p:spPr>
          <a:xfrm>
            <a:off x="4419600" y="1752600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$250,000</a:t>
            </a:r>
            <a:endParaRPr/>
          </a:p>
        </p:txBody>
      </p:sp>
      <p:sp>
        <p:nvSpPr>
          <p:cNvPr id="1918" name="Google Shape;1918;p30"/>
          <p:cNvSpPr txBox="1"/>
          <p:nvPr/>
        </p:nvSpPr>
        <p:spPr>
          <a:xfrm>
            <a:off x="4419600" y="2057400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$125,000</a:t>
            </a:r>
            <a:endParaRPr/>
          </a:p>
        </p:txBody>
      </p:sp>
      <p:sp>
        <p:nvSpPr>
          <p:cNvPr id="1919" name="Google Shape;1919;p30"/>
          <p:cNvSpPr txBox="1"/>
          <p:nvPr/>
        </p:nvSpPr>
        <p:spPr>
          <a:xfrm>
            <a:off x="4419600" y="2362200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$64,000</a:t>
            </a:r>
            <a:endParaRPr/>
          </a:p>
        </p:txBody>
      </p:sp>
      <p:sp>
        <p:nvSpPr>
          <p:cNvPr id="1920" name="Google Shape;1920;p30"/>
          <p:cNvSpPr txBox="1"/>
          <p:nvPr/>
        </p:nvSpPr>
        <p:spPr>
          <a:xfrm>
            <a:off x="4419600" y="2667000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$32,000</a:t>
            </a:r>
            <a:endParaRPr/>
          </a:p>
        </p:txBody>
      </p:sp>
      <p:sp>
        <p:nvSpPr>
          <p:cNvPr id="1921" name="Google Shape;1921;p30"/>
          <p:cNvSpPr txBox="1"/>
          <p:nvPr/>
        </p:nvSpPr>
        <p:spPr>
          <a:xfrm>
            <a:off x="4419600" y="2971800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$16,000</a:t>
            </a:r>
            <a:endParaRPr/>
          </a:p>
        </p:txBody>
      </p:sp>
      <p:sp>
        <p:nvSpPr>
          <p:cNvPr id="1922" name="Google Shape;1922;p30"/>
          <p:cNvSpPr txBox="1"/>
          <p:nvPr/>
        </p:nvSpPr>
        <p:spPr>
          <a:xfrm>
            <a:off x="4419600" y="3276600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$8,000</a:t>
            </a:r>
            <a:endParaRPr/>
          </a:p>
        </p:txBody>
      </p:sp>
      <p:sp>
        <p:nvSpPr>
          <p:cNvPr id="1923" name="Google Shape;1923;p30"/>
          <p:cNvSpPr txBox="1"/>
          <p:nvPr/>
        </p:nvSpPr>
        <p:spPr>
          <a:xfrm>
            <a:off x="4419600" y="3581400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$4,000</a:t>
            </a:r>
            <a:endParaRPr/>
          </a:p>
        </p:txBody>
      </p:sp>
      <p:sp>
        <p:nvSpPr>
          <p:cNvPr id="1924" name="Google Shape;1924;p30"/>
          <p:cNvSpPr txBox="1"/>
          <p:nvPr/>
        </p:nvSpPr>
        <p:spPr>
          <a:xfrm>
            <a:off x="4419600" y="3886200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$2,000</a:t>
            </a:r>
            <a:endParaRPr/>
          </a:p>
        </p:txBody>
      </p:sp>
      <p:sp>
        <p:nvSpPr>
          <p:cNvPr id="1925" name="Google Shape;1925;p30"/>
          <p:cNvSpPr txBox="1"/>
          <p:nvPr/>
        </p:nvSpPr>
        <p:spPr>
          <a:xfrm>
            <a:off x="4419600" y="4191000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$1,000</a:t>
            </a:r>
            <a:endParaRPr/>
          </a:p>
        </p:txBody>
      </p:sp>
      <p:sp>
        <p:nvSpPr>
          <p:cNvPr id="1926" name="Google Shape;1926;p30"/>
          <p:cNvSpPr txBox="1"/>
          <p:nvPr/>
        </p:nvSpPr>
        <p:spPr>
          <a:xfrm>
            <a:off x="4419600" y="4495800"/>
            <a:ext cx="1000125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$500</a:t>
            </a:r>
            <a:endParaRPr/>
          </a:p>
        </p:txBody>
      </p:sp>
      <p:sp>
        <p:nvSpPr>
          <p:cNvPr id="1927" name="Google Shape;1927;p30"/>
          <p:cNvSpPr txBox="1"/>
          <p:nvPr/>
        </p:nvSpPr>
        <p:spPr>
          <a:xfrm>
            <a:off x="4419600" y="4800600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$300</a:t>
            </a:r>
            <a:endParaRPr/>
          </a:p>
        </p:txBody>
      </p:sp>
      <p:sp>
        <p:nvSpPr>
          <p:cNvPr id="1928" name="Google Shape;1928;p30"/>
          <p:cNvSpPr txBox="1"/>
          <p:nvPr/>
        </p:nvSpPr>
        <p:spPr>
          <a:xfrm>
            <a:off x="4419600" y="5105400"/>
            <a:ext cx="13335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$200</a:t>
            </a:r>
            <a:endParaRPr/>
          </a:p>
        </p:txBody>
      </p:sp>
      <p:sp>
        <p:nvSpPr>
          <p:cNvPr id="1929" name="Google Shape;1929;p30"/>
          <p:cNvSpPr txBox="1"/>
          <p:nvPr/>
        </p:nvSpPr>
        <p:spPr>
          <a:xfrm>
            <a:off x="4419600" y="5410200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$100</a:t>
            </a:r>
            <a:endParaRPr/>
          </a:p>
        </p:txBody>
      </p:sp>
      <p:sp>
        <p:nvSpPr>
          <p:cNvPr id="1930" name="Google Shape;1930;p30"/>
          <p:cNvSpPr/>
          <p:nvPr/>
        </p:nvSpPr>
        <p:spPr>
          <a:xfrm>
            <a:off x="4114800" y="55467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931" name="Google Shape;1931;p30"/>
          <p:cNvSpPr/>
          <p:nvPr/>
        </p:nvSpPr>
        <p:spPr>
          <a:xfrm>
            <a:off x="4114800" y="52419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932" name="Google Shape;1932;p30"/>
          <p:cNvSpPr/>
          <p:nvPr/>
        </p:nvSpPr>
        <p:spPr>
          <a:xfrm>
            <a:off x="4114800" y="49371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933" name="Google Shape;1933;p30"/>
          <p:cNvSpPr/>
          <p:nvPr/>
        </p:nvSpPr>
        <p:spPr>
          <a:xfrm>
            <a:off x="4114800" y="46323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934" name="Google Shape;1934;p30"/>
          <p:cNvSpPr/>
          <p:nvPr/>
        </p:nvSpPr>
        <p:spPr>
          <a:xfrm>
            <a:off x="4114800" y="4327525"/>
            <a:ext cx="152400" cy="152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935" name="Google Shape;1935;p30"/>
          <p:cNvSpPr/>
          <p:nvPr/>
        </p:nvSpPr>
        <p:spPr>
          <a:xfrm>
            <a:off x="4114800" y="40227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936" name="Google Shape;1936;p30"/>
          <p:cNvSpPr/>
          <p:nvPr/>
        </p:nvSpPr>
        <p:spPr>
          <a:xfrm>
            <a:off x="4114800" y="37179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937" name="Google Shape;1937;p30"/>
          <p:cNvSpPr/>
          <p:nvPr/>
        </p:nvSpPr>
        <p:spPr>
          <a:xfrm>
            <a:off x="4114800" y="34131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938" name="Google Shape;1938;p30"/>
          <p:cNvSpPr/>
          <p:nvPr/>
        </p:nvSpPr>
        <p:spPr>
          <a:xfrm>
            <a:off x="4114800" y="31083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939" name="Google Shape;1939;p30"/>
          <p:cNvSpPr/>
          <p:nvPr/>
        </p:nvSpPr>
        <p:spPr>
          <a:xfrm>
            <a:off x="4114800" y="2803525"/>
            <a:ext cx="152400" cy="152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940" name="Google Shape;1940;p30"/>
          <p:cNvSpPr/>
          <p:nvPr/>
        </p:nvSpPr>
        <p:spPr>
          <a:xfrm>
            <a:off x="4114800" y="24987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941" name="Google Shape;1941;p30"/>
          <p:cNvSpPr/>
          <p:nvPr/>
        </p:nvSpPr>
        <p:spPr>
          <a:xfrm>
            <a:off x="4114800" y="21939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942" name="Google Shape;1942;p30"/>
          <p:cNvSpPr/>
          <p:nvPr/>
        </p:nvSpPr>
        <p:spPr>
          <a:xfrm>
            <a:off x="4114800" y="18891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943" name="Google Shape;1943;p30"/>
          <p:cNvSpPr/>
          <p:nvPr/>
        </p:nvSpPr>
        <p:spPr>
          <a:xfrm>
            <a:off x="4114800" y="15843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944" name="Google Shape;1944;p30"/>
          <p:cNvSpPr/>
          <p:nvPr/>
        </p:nvSpPr>
        <p:spPr>
          <a:xfrm>
            <a:off x="4114800" y="1279525"/>
            <a:ext cx="152400" cy="152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945" name="Google Shape;1945;p3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832850" y="6553200"/>
            <a:ext cx="304800" cy="304800"/>
          </a:xfrm>
          <a:prstGeom prst="rect">
            <a:avLst/>
          </a:prstGeom>
          <a:noFill/>
          <a:ln>
            <a:noFill/>
          </a:ln>
        </p:spPr>
      </p:pic>
      <p:sp>
        <p:nvSpPr>
          <p:cNvPr id="1946" name="Google Shape;1946;p30"/>
          <p:cNvSpPr/>
          <p:nvPr/>
        </p:nvSpPr>
        <p:spPr>
          <a:xfrm>
            <a:off x="77050" y="58875"/>
            <a:ext cx="2919900" cy="2499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50" name="Shape 19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1" name="Google Shape;1951;p31"/>
          <p:cNvSpPr txBox="1"/>
          <p:nvPr/>
        </p:nvSpPr>
        <p:spPr>
          <a:xfrm>
            <a:off x="0" y="3733800"/>
            <a:ext cx="9144000" cy="3128962"/>
          </a:xfrm>
          <a:prstGeom prst="rect">
            <a:avLst/>
          </a:prstGeom>
          <a:gradFill>
            <a:gsLst>
              <a:gs pos="0">
                <a:srgbClr val="808080"/>
              </a:gs>
              <a:gs pos="100000">
                <a:srgbClr val="292929"/>
              </a:gs>
            </a:gsLst>
            <a:path path="circle">
              <a:fillToRect b="50%" l="50%" r="50%" t="50%"/>
            </a:path>
            <a:tileRect/>
          </a:gradFill>
          <a:ln cap="flat" cmpd="sng" w="57150">
            <a:solidFill>
              <a:srgbClr val="3399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952" name="Google Shape;1952;p31"/>
          <p:cNvSpPr/>
          <p:nvPr/>
        </p:nvSpPr>
        <p:spPr>
          <a:xfrm>
            <a:off x="228600" y="4800600"/>
            <a:ext cx="4267200" cy="914400"/>
          </a:xfrm>
          <a:prstGeom prst="flowChartPreparation">
            <a:avLst/>
          </a:prstGeom>
          <a:solidFill>
            <a:schemeClr val="dk1"/>
          </a:solidFill>
          <a:ln cap="flat" cmpd="sng" w="57150">
            <a:solidFill>
              <a:srgbClr val="3399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953" name="Google Shape;1953;p31"/>
          <p:cNvSpPr/>
          <p:nvPr/>
        </p:nvSpPr>
        <p:spPr>
          <a:xfrm>
            <a:off x="4648200" y="4800600"/>
            <a:ext cx="4267200" cy="914400"/>
          </a:xfrm>
          <a:prstGeom prst="flowChartPreparation">
            <a:avLst/>
          </a:prstGeom>
          <a:solidFill>
            <a:schemeClr val="dk1"/>
          </a:solidFill>
          <a:ln cap="flat" cmpd="sng" w="57150">
            <a:solidFill>
              <a:srgbClr val="3399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954" name="Google Shape;1954;p31"/>
          <p:cNvSpPr/>
          <p:nvPr/>
        </p:nvSpPr>
        <p:spPr>
          <a:xfrm>
            <a:off x="228600" y="5867400"/>
            <a:ext cx="4267200" cy="914400"/>
          </a:xfrm>
          <a:prstGeom prst="flowChartPreparation">
            <a:avLst/>
          </a:prstGeom>
          <a:solidFill>
            <a:schemeClr val="dk1"/>
          </a:solidFill>
          <a:ln cap="flat" cmpd="sng" w="57150">
            <a:solidFill>
              <a:srgbClr val="3399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955" name="Google Shape;1955;p31"/>
          <p:cNvSpPr/>
          <p:nvPr/>
        </p:nvSpPr>
        <p:spPr>
          <a:xfrm>
            <a:off x="4648200" y="5867400"/>
            <a:ext cx="4267200" cy="914400"/>
          </a:xfrm>
          <a:prstGeom prst="flowChartPreparation">
            <a:avLst/>
          </a:prstGeom>
          <a:solidFill>
            <a:schemeClr val="dk1"/>
          </a:solidFill>
          <a:ln cap="flat" cmpd="sng" w="57150">
            <a:solidFill>
              <a:srgbClr val="3399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1956" name="Google Shape;1956;p31"/>
          <p:cNvCxnSpPr/>
          <p:nvPr/>
        </p:nvCxnSpPr>
        <p:spPr>
          <a:xfrm rot="10800000">
            <a:off x="28575" y="5257800"/>
            <a:ext cx="228600" cy="0"/>
          </a:xfrm>
          <a:prstGeom prst="straightConnector1">
            <a:avLst/>
          </a:prstGeom>
          <a:noFill/>
          <a:ln cap="flat" cmpd="sng" w="57150">
            <a:solidFill>
              <a:srgbClr val="3399FF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1957" name="Google Shape;1957;p31"/>
          <p:cNvCxnSpPr/>
          <p:nvPr/>
        </p:nvCxnSpPr>
        <p:spPr>
          <a:xfrm rot="10800000">
            <a:off x="38100" y="6324600"/>
            <a:ext cx="228600" cy="0"/>
          </a:xfrm>
          <a:prstGeom prst="straightConnector1">
            <a:avLst/>
          </a:prstGeom>
          <a:noFill/>
          <a:ln cap="flat" cmpd="sng" w="57150">
            <a:solidFill>
              <a:srgbClr val="3399FF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1958" name="Google Shape;1958;p31"/>
          <p:cNvCxnSpPr/>
          <p:nvPr/>
        </p:nvCxnSpPr>
        <p:spPr>
          <a:xfrm rot="10800000">
            <a:off x="4467225" y="6324600"/>
            <a:ext cx="228600" cy="0"/>
          </a:xfrm>
          <a:prstGeom prst="straightConnector1">
            <a:avLst/>
          </a:prstGeom>
          <a:noFill/>
          <a:ln cap="flat" cmpd="sng" w="57150">
            <a:solidFill>
              <a:srgbClr val="3399FF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1959" name="Google Shape;1959;p31"/>
          <p:cNvCxnSpPr/>
          <p:nvPr/>
        </p:nvCxnSpPr>
        <p:spPr>
          <a:xfrm rot="10800000">
            <a:off x="4448175" y="5257800"/>
            <a:ext cx="228600" cy="0"/>
          </a:xfrm>
          <a:prstGeom prst="straightConnector1">
            <a:avLst/>
          </a:prstGeom>
          <a:noFill/>
          <a:ln cap="flat" cmpd="sng" w="57150">
            <a:solidFill>
              <a:srgbClr val="3399FF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1960" name="Google Shape;1960;p31"/>
          <p:cNvCxnSpPr/>
          <p:nvPr/>
        </p:nvCxnSpPr>
        <p:spPr>
          <a:xfrm rot="10800000">
            <a:off x="8899525" y="5257800"/>
            <a:ext cx="228600" cy="0"/>
          </a:xfrm>
          <a:prstGeom prst="straightConnector1">
            <a:avLst/>
          </a:prstGeom>
          <a:noFill/>
          <a:ln cap="flat" cmpd="sng" w="57150">
            <a:solidFill>
              <a:srgbClr val="3399FF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1961" name="Google Shape;1961;p31"/>
          <p:cNvCxnSpPr/>
          <p:nvPr/>
        </p:nvCxnSpPr>
        <p:spPr>
          <a:xfrm rot="10800000">
            <a:off x="8902700" y="6324600"/>
            <a:ext cx="228600" cy="0"/>
          </a:xfrm>
          <a:prstGeom prst="straightConnector1">
            <a:avLst/>
          </a:prstGeom>
          <a:noFill/>
          <a:ln cap="flat" cmpd="sng" w="57150">
            <a:solidFill>
              <a:srgbClr val="3399FF"/>
            </a:solidFill>
            <a:prstDash val="solid"/>
            <a:miter lim="800000"/>
            <a:headEnd len="med" w="med" type="none"/>
            <a:tailEnd len="med" w="med" type="none"/>
          </a:ln>
        </p:spPr>
      </p:cxnSp>
      <p:sp>
        <p:nvSpPr>
          <p:cNvPr id="1962" name="Google Shape;1962;p31"/>
          <p:cNvSpPr txBox="1"/>
          <p:nvPr/>
        </p:nvSpPr>
        <p:spPr>
          <a:xfrm>
            <a:off x="533400" y="5029200"/>
            <a:ext cx="36576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A:  </a:t>
            </a:r>
            <a:r>
              <a:rPr b="1" lang="en-US" sz="2400">
                <a:solidFill>
                  <a:srgbClr val="FFCC00"/>
                </a:solidFill>
              </a:rPr>
              <a:t>as tired as</a:t>
            </a:r>
            <a:endParaRPr/>
          </a:p>
        </p:txBody>
      </p:sp>
      <p:sp>
        <p:nvSpPr>
          <p:cNvPr id="1963" name="Google Shape;1963;p31"/>
          <p:cNvSpPr txBox="1"/>
          <p:nvPr/>
        </p:nvSpPr>
        <p:spPr>
          <a:xfrm>
            <a:off x="533400" y="6096000"/>
            <a:ext cx="36576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C: </a:t>
            </a:r>
            <a:r>
              <a:rPr b="1" lang="en-US" sz="2400">
                <a:solidFill>
                  <a:srgbClr val="FFCC00"/>
                </a:solidFill>
              </a:rPr>
              <a:t>the most exhausted</a:t>
            </a:r>
            <a:endParaRPr/>
          </a:p>
        </p:txBody>
      </p:sp>
      <p:sp>
        <p:nvSpPr>
          <p:cNvPr id="1964" name="Google Shape;1964;p31"/>
          <p:cNvSpPr txBox="1"/>
          <p:nvPr/>
        </p:nvSpPr>
        <p:spPr>
          <a:xfrm>
            <a:off x="4953000" y="5029200"/>
            <a:ext cx="28956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B:  </a:t>
            </a:r>
            <a:r>
              <a:rPr b="1" lang="en-US" sz="2400">
                <a:solidFill>
                  <a:srgbClr val="FFCC00"/>
                </a:solidFill>
              </a:rPr>
              <a:t>exhausted</a:t>
            </a:r>
            <a:endParaRPr/>
          </a:p>
        </p:txBody>
      </p:sp>
      <p:sp>
        <p:nvSpPr>
          <p:cNvPr id="1965" name="Google Shape;1965;p31"/>
          <p:cNvSpPr txBox="1"/>
          <p:nvPr/>
        </p:nvSpPr>
        <p:spPr>
          <a:xfrm>
            <a:off x="4953000" y="6096000"/>
            <a:ext cx="38862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D:  </a:t>
            </a:r>
            <a:r>
              <a:rPr b="1" lang="en-US" sz="2400">
                <a:solidFill>
                  <a:srgbClr val="FFCC00"/>
                </a:solidFill>
              </a:rPr>
              <a:t>more exhausted</a:t>
            </a:r>
            <a:r>
              <a:rPr b="1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1966" name="Google Shape;1966;p31"/>
          <p:cNvSpPr/>
          <p:nvPr/>
        </p:nvSpPr>
        <p:spPr>
          <a:xfrm>
            <a:off x="152400" y="3962400"/>
            <a:ext cx="1295400" cy="685800"/>
          </a:xfrm>
          <a:prstGeom prst="ellipse">
            <a:avLst/>
          </a:prstGeom>
          <a:noFill/>
          <a:ln cap="flat" cmpd="sng" w="57150">
            <a:solidFill>
              <a:srgbClr val="3399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967" name="Google Shape;1967;p31"/>
          <p:cNvSpPr/>
          <p:nvPr/>
        </p:nvSpPr>
        <p:spPr>
          <a:xfrm>
            <a:off x="3048000" y="3962400"/>
            <a:ext cx="1295400" cy="685800"/>
          </a:xfrm>
          <a:prstGeom prst="ellipse">
            <a:avLst/>
          </a:prstGeom>
          <a:noFill/>
          <a:ln cap="flat" cmpd="sng" w="57150">
            <a:solidFill>
              <a:srgbClr val="3399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968" name="Google Shape;1968;p31"/>
          <p:cNvSpPr/>
          <p:nvPr/>
        </p:nvSpPr>
        <p:spPr>
          <a:xfrm>
            <a:off x="1600200" y="3962400"/>
            <a:ext cx="1295400" cy="685800"/>
          </a:xfrm>
          <a:prstGeom prst="ellipse">
            <a:avLst/>
          </a:prstGeom>
          <a:noFill/>
          <a:ln cap="flat" cmpd="sng" w="57150">
            <a:solidFill>
              <a:srgbClr val="3399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969" name="Google Shape;1969;p31"/>
          <p:cNvSpPr txBox="1"/>
          <p:nvPr/>
        </p:nvSpPr>
        <p:spPr>
          <a:xfrm>
            <a:off x="336550" y="4102100"/>
            <a:ext cx="1066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50:50</a:t>
            </a:r>
            <a:endParaRPr/>
          </a:p>
        </p:txBody>
      </p:sp>
      <p:sp>
        <p:nvSpPr>
          <p:cNvPr id="1970" name="Google Shape;1970;p31"/>
          <p:cNvSpPr txBox="1"/>
          <p:nvPr/>
        </p:nvSpPr>
        <p:spPr>
          <a:xfrm>
            <a:off x="6629400" y="0"/>
            <a:ext cx="2514600" cy="4724400"/>
          </a:xfrm>
          <a:prstGeom prst="rect">
            <a:avLst/>
          </a:prstGeom>
          <a:gradFill>
            <a:gsLst>
              <a:gs pos="0">
                <a:srgbClr val="0066CC"/>
              </a:gs>
              <a:gs pos="100000">
                <a:srgbClr val="000066"/>
              </a:gs>
            </a:gsLst>
            <a:path path="circle">
              <a:fillToRect b="50%" l="50%" r="50%" t="50%"/>
            </a:path>
            <a:tileRect/>
          </a:gradFill>
          <a:ln cap="flat" cmpd="sng" w="57150">
            <a:solidFill>
              <a:srgbClr val="3399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971" name="Google Shape;1971;p31"/>
          <p:cNvSpPr txBox="1"/>
          <p:nvPr/>
        </p:nvSpPr>
        <p:spPr>
          <a:xfrm>
            <a:off x="6696075" y="406400"/>
            <a:ext cx="2413000" cy="322262"/>
          </a:xfrm>
          <a:prstGeom prst="rect">
            <a:avLst/>
          </a:prstGeom>
          <a:solidFill>
            <a:srgbClr val="FF0000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972" name="Google Shape;1972;p31"/>
          <p:cNvSpPr txBox="1"/>
          <p:nvPr/>
        </p:nvSpPr>
        <p:spPr>
          <a:xfrm>
            <a:off x="6705600" y="-15875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15</a:t>
            </a:r>
            <a:endParaRPr/>
          </a:p>
        </p:txBody>
      </p:sp>
      <p:sp>
        <p:nvSpPr>
          <p:cNvPr id="1973" name="Google Shape;1973;p31"/>
          <p:cNvSpPr txBox="1"/>
          <p:nvPr/>
        </p:nvSpPr>
        <p:spPr>
          <a:xfrm>
            <a:off x="6705600" y="304800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14</a:t>
            </a:r>
            <a:endParaRPr/>
          </a:p>
        </p:txBody>
      </p:sp>
      <p:sp>
        <p:nvSpPr>
          <p:cNvPr id="1974" name="Google Shape;1974;p31"/>
          <p:cNvSpPr txBox="1"/>
          <p:nvPr/>
        </p:nvSpPr>
        <p:spPr>
          <a:xfrm>
            <a:off x="6705600" y="609600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13</a:t>
            </a:r>
            <a:endParaRPr/>
          </a:p>
        </p:txBody>
      </p:sp>
      <p:sp>
        <p:nvSpPr>
          <p:cNvPr id="1975" name="Google Shape;1975;p31"/>
          <p:cNvSpPr txBox="1"/>
          <p:nvPr/>
        </p:nvSpPr>
        <p:spPr>
          <a:xfrm>
            <a:off x="6705600" y="914400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12</a:t>
            </a:r>
            <a:endParaRPr/>
          </a:p>
        </p:txBody>
      </p:sp>
      <p:sp>
        <p:nvSpPr>
          <p:cNvPr id="1976" name="Google Shape;1976;p31"/>
          <p:cNvSpPr txBox="1"/>
          <p:nvPr/>
        </p:nvSpPr>
        <p:spPr>
          <a:xfrm>
            <a:off x="6705600" y="1219200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11</a:t>
            </a:r>
            <a:endParaRPr/>
          </a:p>
        </p:txBody>
      </p:sp>
      <p:sp>
        <p:nvSpPr>
          <p:cNvPr id="1977" name="Google Shape;1977;p31"/>
          <p:cNvSpPr txBox="1"/>
          <p:nvPr/>
        </p:nvSpPr>
        <p:spPr>
          <a:xfrm>
            <a:off x="6705600" y="1524000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10</a:t>
            </a:r>
            <a:endParaRPr/>
          </a:p>
        </p:txBody>
      </p:sp>
      <p:sp>
        <p:nvSpPr>
          <p:cNvPr id="1978" name="Google Shape;1978;p31"/>
          <p:cNvSpPr txBox="1"/>
          <p:nvPr/>
        </p:nvSpPr>
        <p:spPr>
          <a:xfrm>
            <a:off x="6705600" y="1828800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9</a:t>
            </a:r>
            <a:endParaRPr/>
          </a:p>
        </p:txBody>
      </p:sp>
      <p:sp>
        <p:nvSpPr>
          <p:cNvPr id="1979" name="Google Shape;1979;p31"/>
          <p:cNvSpPr txBox="1"/>
          <p:nvPr/>
        </p:nvSpPr>
        <p:spPr>
          <a:xfrm>
            <a:off x="6705600" y="2133600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8</a:t>
            </a:r>
            <a:endParaRPr/>
          </a:p>
        </p:txBody>
      </p:sp>
      <p:sp>
        <p:nvSpPr>
          <p:cNvPr id="1980" name="Google Shape;1980;p31"/>
          <p:cNvSpPr txBox="1"/>
          <p:nvPr/>
        </p:nvSpPr>
        <p:spPr>
          <a:xfrm>
            <a:off x="6705600" y="2438400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7</a:t>
            </a:r>
            <a:endParaRPr/>
          </a:p>
        </p:txBody>
      </p:sp>
      <p:sp>
        <p:nvSpPr>
          <p:cNvPr id="1981" name="Google Shape;1981;p31"/>
          <p:cNvSpPr txBox="1"/>
          <p:nvPr/>
        </p:nvSpPr>
        <p:spPr>
          <a:xfrm>
            <a:off x="6705600" y="2743200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6</a:t>
            </a:r>
            <a:endParaRPr/>
          </a:p>
        </p:txBody>
      </p:sp>
      <p:sp>
        <p:nvSpPr>
          <p:cNvPr id="1982" name="Google Shape;1982;p31"/>
          <p:cNvSpPr txBox="1"/>
          <p:nvPr/>
        </p:nvSpPr>
        <p:spPr>
          <a:xfrm>
            <a:off x="6705600" y="3048000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endParaRPr/>
          </a:p>
        </p:txBody>
      </p:sp>
      <p:sp>
        <p:nvSpPr>
          <p:cNvPr id="1983" name="Google Shape;1983;p31"/>
          <p:cNvSpPr txBox="1"/>
          <p:nvPr/>
        </p:nvSpPr>
        <p:spPr>
          <a:xfrm>
            <a:off x="6705600" y="3352800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/>
          </a:p>
        </p:txBody>
      </p:sp>
      <p:sp>
        <p:nvSpPr>
          <p:cNvPr id="1984" name="Google Shape;1984;p31"/>
          <p:cNvSpPr txBox="1"/>
          <p:nvPr/>
        </p:nvSpPr>
        <p:spPr>
          <a:xfrm>
            <a:off x="6705600" y="3657600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/>
          </a:p>
        </p:txBody>
      </p:sp>
      <p:sp>
        <p:nvSpPr>
          <p:cNvPr id="1985" name="Google Shape;1985;p31"/>
          <p:cNvSpPr txBox="1"/>
          <p:nvPr/>
        </p:nvSpPr>
        <p:spPr>
          <a:xfrm>
            <a:off x="6705600" y="3962400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/>
          </a:p>
        </p:txBody>
      </p:sp>
      <p:sp>
        <p:nvSpPr>
          <p:cNvPr id="1986" name="Google Shape;1986;p31"/>
          <p:cNvSpPr txBox="1"/>
          <p:nvPr/>
        </p:nvSpPr>
        <p:spPr>
          <a:xfrm>
            <a:off x="6705600" y="4267200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/>
          </a:p>
        </p:txBody>
      </p:sp>
      <p:sp>
        <p:nvSpPr>
          <p:cNvPr id="1987" name="Google Shape;1987;p31"/>
          <p:cNvSpPr txBox="1"/>
          <p:nvPr/>
        </p:nvSpPr>
        <p:spPr>
          <a:xfrm>
            <a:off x="7543800" y="0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$1 Million</a:t>
            </a:r>
            <a:endParaRPr/>
          </a:p>
        </p:txBody>
      </p:sp>
      <p:sp>
        <p:nvSpPr>
          <p:cNvPr id="1988" name="Google Shape;1988;p31"/>
          <p:cNvSpPr txBox="1"/>
          <p:nvPr/>
        </p:nvSpPr>
        <p:spPr>
          <a:xfrm>
            <a:off x="7543800" y="320675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$500,000</a:t>
            </a:r>
            <a:endParaRPr/>
          </a:p>
        </p:txBody>
      </p:sp>
      <p:sp>
        <p:nvSpPr>
          <p:cNvPr id="1989" name="Google Shape;1989;p31"/>
          <p:cNvSpPr txBox="1"/>
          <p:nvPr/>
        </p:nvSpPr>
        <p:spPr>
          <a:xfrm>
            <a:off x="7543800" y="625475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$250,000</a:t>
            </a:r>
            <a:endParaRPr/>
          </a:p>
        </p:txBody>
      </p:sp>
      <p:sp>
        <p:nvSpPr>
          <p:cNvPr id="1990" name="Google Shape;1990;p31"/>
          <p:cNvSpPr txBox="1"/>
          <p:nvPr/>
        </p:nvSpPr>
        <p:spPr>
          <a:xfrm>
            <a:off x="7543800" y="930275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$125,000</a:t>
            </a:r>
            <a:endParaRPr/>
          </a:p>
        </p:txBody>
      </p:sp>
      <p:sp>
        <p:nvSpPr>
          <p:cNvPr id="1991" name="Google Shape;1991;p31"/>
          <p:cNvSpPr txBox="1"/>
          <p:nvPr/>
        </p:nvSpPr>
        <p:spPr>
          <a:xfrm>
            <a:off x="7543800" y="1235075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$64,000</a:t>
            </a:r>
            <a:endParaRPr/>
          </a:p>
        </p:txBody>
      </p:sp>
      <p:sp>
        <p:nvSpPr>
          <p:cNvPr id="1992" name="Google Shape;1992;p31"/>
          <p:cNvSpPr txBox="1"/>
          <p:nvPr/>
        </p:nvSpPr>
        <p:spPr>
          <a:xfrm>
            <a:off x="7543800" y="1539875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$32,000</a:t>
            </a:r>
            <a:endParaRPr/>
          </a:p>
        </p:txBody>
      </p:sp>
      <p:sp>
        <p:nvSpPr>
          <p:cNvPr id="1993" name="Google Shape;1993;p31"/>
          <p:cNvSpPr txBox="1"/>
          <p:nvPr/>
        </p:nvSpPr>
        <p:spPr>
          <a:xfrm>
            <a:off x="7543800" y="1844675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$16,000</a:t>
            </a:r>
            <a:endParaRPr/>
          </a:p>
        </p:txBody>
      </p:sp>
      <p:sp>
        <p:nvSpPr>
          <p:cNvPr id="1994" name="Google Shape;1994;p31"/>
          <p:cNvSpPr txBox="1"/>
          <p:nvPr/>
        </p:nvSpPr>
        <p:spPr>
          <a:xfrm>
            <a:off x="7543800" y="2149475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$8,000</a:t>
            </a:r>
            <a:endParaRPr/>
          </a:p>
        </p:txBody>
      </p:sp>
      <p:sp>
        <p:nvSpPr>
          <p:cNvPr id="1995" name="Google Shape;1995;p31"/>
          <p:cNvSpPr txBox="1"/>
          <p:nvPr/>
        </p:nvSpPr>
        <p:spPr>
          <a:xfrm>
            <a:off x="7543800" y="2454275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$4,000</a:t>
            </a:r>
            <a:endParaRPr/>
          </a:p>
        </p:txBody>
      </p:sp>
      <p:sp>
        <p:nvSpPr>
          <p:cNvPr id="1996" name="Google Shape;1996;p31"/>
          <p:cNvSpPr txBox="1"/>
          <p:nvPr/>
        </p:nvSpPr>
        <p:spPr>
          <a:xfrm>
            <a:off x="7543800" y="2759075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$2,000</a:t>
            </a:r>
            <a:endParaRPr/>
          </a:p>
        </p:txBody>
      </p:sp>
      <p:sp>
        <p:nvSpPr>
          <p:cNvPr id="1997" name="Google Shape;1997;p31"/>
          <p:cNvSpPr txBox="1"/>
          <p:nvPr/>
        </p:nvSpPr>
        <p:spPr>
          <a:xfrm>
            <a:off x="7543800" y="3063875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$1,000</a:t>
            </a:r>
            <a:endParaRPr/>
          </a:p>
        </p:txBody>
      </p:sp>
      <p:sp>
        <p:nvSpPr>
          <p:cNvPr id="1998" name="Google Shape;1998;p31"/>
          <p:cNvSpPr txBox="1"/>
          <p:nvPr/>
        </p:nvSpPr>
        <p:spPr>
          <a:xfrm>
            <a:off x="7543800" y="3368675"/>
            <a:ext cx="1000125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$500</a:t>
            </a:r>
            <a:endParaRPr/>
          </a:p>
        </p:txBody>
      </p:sp>
      <p:sp>
        <p:nvSpPr>
          <p:cNvPr id="1999" name="Google Shape;1999;p31"/>
          <p:cNvSpPr txBox="1"/>
          <p:nvPr/>
        </p:nvSpPr>
        <p:spPr>
          <a:xfrm>
            <a:off x="7543800" y="3673475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$300</a:t>
            </a:r>
            <a:endParaRPr/>
          </a:p>
        </p:txBody>
      </p:sp>
      <p:sp>
        <p:nvSpPr>
          <p:cNvPr id="2000" name="Google Shape;2000;p31"/>
          <p:cNvSpPr txBox="1"/>
          <p:nvPr/>
        </p:nvSpPr>
        <p:spPr>
          <a:xfrm>
            <a:off x="7543800" y="3978275"/>
            <a:ext cx="13335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$200</a:t>
            </a:r>
            <a:endParaRPr/>
          </a:p>
        </p:txBody>
      </p:sp>
      <p:sp>
        <p:nvSpPr>
          <p:cNvPr id="2001" name="Google Shape;2001;p31"/>
          <p:cNvSpPr txBox="1"/>
          <p:nvPr/>
        </p:nvSpPr>
        <p:spPr>
          <a:xfrm>
            <a:off x="7543800" y="4283075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$100</a:t>
            </a:r>
            <a:endParaRPr/>
          </a:p>
        </p:txBody>
      </p:sp>
      <p:sp>
        <p:nvSpPr>
          <p:cNvPr id="2002" name="Google Shape;2002;p31"/>
          <p:cNvSpPr/>
          <p:nvPr/>
        </p:nvSpPr>
        <p:spPr>
          <a:xfrm>
            <a:off x="7239000" y="44196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003" name="Google Shape;2003;p31"/>
          <p:cNvSpPr/>
          <p:nvPr/>
        </p:nvSpPr>
        <p:spPr>
          <a:xfrm>
            <a:off x="7239000" y="41148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004" name="Google Shape;2004;p31"/>
          <p:cNvSpPr/>
          <p:nvPr/>
        </p:nvSpPr>
        <p:spPr>
          <a:xfrm>
            <a:off x="7239000" y="38100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005" name="Google Shape;2005;p31"/>
          <p:cNvSpPr/>
          <p:nvPr/>
        </p:nvSpPr>
        <p:spPr>
          <a:xfrm>
            <a:off x="7239000" y="35052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006" name="Google Shape;2006;p31"/>
          <p:cNvSpPr/>
          <p:nvPr/>
        </p:nvSpPr>
        <p:spPr>
          <a:xfrm>
            <a:off x="7239000" y="3200400"/>
            <a:ext cx="152400" cy="152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007" name="Google Shape;2007;p31"/>
          <p:cNvSpPr/>
          <p:nvPr/>
        </p:nvSpPr>
        <p:spPr>
          <a:xfrm>
            <a:off x="7239000" y="28956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008" name="Google Shape;2008;p31"/>
          <p:cNvSpPr/>
          <p:nvPr/>
        </p:nvSpPr>
        <p:spPr>
          <a:xfrm>
            <a:off x="7239000" y="25908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009" name="Google Shape;2009;p31"/>
          <p:cNvSpPr/>
          <p:nvPr/>
        </p:nvSpPr>
        <p:spPr>
          <a:xfrm>
            <a:off x="7239000" y="22860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010" name="Google Shape;2010;p31"/>
          <p:cNvSpPr/>
          <p:nvPr/>
        </p:nvSpPr>
        <p:spPr>
          <a:xfrm>
            <a:off x="7239000" y="19812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011" name="Google Shape;2011;p31"/>
          <p:cNvSpPr/>
          <p:nvPr/>
        </p:nvSpPr>
        <p:spPr>
          <a:xfrm>
            <a:off x="7239000" y="1676400"/>
            <a:ext cx="152400" cy="152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012" name="Google Shape;2012;p31"/>
          <p:cNvSpPr/>
          <p:nvPr/>
        </p:nvSpPr>
        <p:spPr>
          <a:xfrm>
            <a:off x="7239000" y="13716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013" name="Google Shape;2013;p31"/>
          <p:cNvSpPr/>
          <p:nvPr/>
        </p:nvSpPr>
        <p:spPr>
          <a:xfrm>
            <a:off x="7239000" y="10668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014" name="Google Shape;2014;p31"/>
          <p:cNvSpPr/>
          <p:nvPr/>
        </p:nvSpPr>
        <p:spPr>
          <a:xfrm>
            <a:off x="7239000" y="7620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015" name="Google Shape;2015;p31"/>
          <p:cNvSpPr/>
          <p:nvPr/>
        </p:nvSpPr>
        <p:spPr>
          <a:xfrm>
            <a:off x="7239000" y="4572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016" name="Google Shape;2016;p31"/>
          <p:cNvSpPr/>
          <p:nvPr/>
        </p:nvSpPr>
        <p:spPr>
          <a:xfrm>
            <a:off x="7239000" y="152400"/>
            <a:ext cx="152400" cy="152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2017" name="Google Shape;2017;p3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flipH="1" rot="10800000">
            <a:off x="1949450" y="3994150"/>
            <a:ext cx="514350" cy="606425"/>
          </a:xfrm>
          <a:prstGeom prst="rect">
            <a:avLst/>
          </a:prstGeom>
          <a:noFill/>
          <a:ln>
            <a:noFill/>
          </a:ln>
        </p:spPr>
      </p:pic>
      <p:sp>
        <p:nvSpPr>
          <p:cNvPr id="2018" name="Google Shape;2018;p31"/>
          <p:cNvSpPr/>
          <p:nvPr/>
        </p:nvSpPr>
        <p:spPr>
          <a:xfrm rot="5400000">
            <a:off x="3222625" y="4229100"/>
            <a:ext cx="304800" cy="304800"/>
          </a:xfrm>
          <a:prstGeom prst="flowChartDisplay">
            <a:avLst/>
          </a:prstGeom>
          <a:noFill/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019" name="Google Shape;2019;p31"/>
          <p:cNvSpPr/>
          <p:nvPr/>
        </p:nvSpPr>
        <p:spPr>
          <a:xfrm>
            <a:off x="3298825" y="4076700"/>
            <a:ext cx="152400" cy="152400"/>
          </a:xfrm>
          <a:prstGeom prst="ellipse">
            <a:avLst/>
          </a:prstGeom>
          <a:noFill/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020" name="Google Shape;2020;p31"/>
          <p:cNvSpPr/>
          <p:nvPr/>
        </p:nvSpPr>
        <p:spPr>
          <a:xfrm rot="5400000">
            <a:off x="3527425" y="4305300"/>
            <a:ext cx="304800" cy="304800"/>
          </a:xfrm>
          <a:prstGeom prst="flowChartDisplay">
            <a:avLst/>
          </a:prstGeom>
          <a:noFill/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021" name="Google Shape;2021;p31"/>
          <p:cNvSpPr/>
          <p:nvPr/>
        </p:nvSpPr>
        <p:spPr>
          <a:xfrm>
            <a:off x="3603625" y="4152900"/>
            <a:ext cx="152400" cy="152400"/>
          </a:xfrm>
          <a:prstGeom prst="ellipse">
            <a:avLst/>
          </a:prstGeom>
          <a:noFill/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022" name="Google Shape;2022;p31"/>
          <p:cNvSpPr/>
          <p:nvPr/>
        </p:nvSpPr>
        <p:spPr>
          <a:xfrm rot="5400000">
            <a:off x="3832225" y="4229100"/>
            <a:ext cx="304800" cy="304800"/>
          </a:xfrm>
          <a:prstGeom prst="flowChartDisplay">
            <a:avLst/>
          </a:prstGeom>
          <a:noFill/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023" name="Google Shape;2023;p31"/>
          <p:cNvSpPr/>
          <p:nvPr/>
        </p:nvSpPr>
        <p:spPr>
          <a:xfrm>
            <a:off x="3908425" y="4076700"/>
            <a:ext cx="152400" cy="152400"/>
          </a:xfrm>
          <a:prstGeom prst="ellipse">
            <a:avLst/>
          </a:prstGeom>
          <a:noFill/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024" name="Google Shape;2024;p31"/>
          <p:cNvSpPr txBox="1"/>
          <p:nvPr/>
        </p:nvSpPr>
        <p:spPr>
          <a:xfrm>
            <a:off x="685800" y="571500"/>
            <a:ext cx="5181600" cy="1323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Arial"/>
              <a:buNone/>
            </a:pPr>
            <a:r>
              <a:rPr b="1" lang="en-US" sz="4000">
                <a:solidFill>
                  <a:schemeClr val="lt1"/>
                </a:solidFill>
              </a:rPr>
              <a:t>The teacher is ________ than I am</a:t>
            </a:r>
            <a:r>
              <a:rPr b="1" i="0" lang="en-US" sz="40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pic>
        <p:nvPicPr>
          <p:cNvPr id="2025" name="Google Shape;2025;p3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839200" y="6553200"/>
            <a:ext cx="304800" cy="304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26" name="Google Shape;2026;p3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0" y="6553200"/>
            <a:ext cx="304800" cy="304800"/>
          </a:xfrm>
          <a:prstGeom prst="rect">
            <a:avLst/>
          </a:prstGeom>
          <a:noFill/>
          <a:ln>
            <a:noFill/>
          </a:ln>
        </p:spPr>
      </p:pic>
      <p:sp>
        <p:nvSpPr>
          <p:cNvPr id="2027" name="Google Shape;2027;p31"/>
          <p:cNvSpPr/>
          <p:nvPr/>
        </p:nvSpPr>
        <p:spPr>
          <a:xfrm>
            <a:off x="69850" y="2767012"/>
            <a:ext cx="4267200" cy="914400"/>
          </a:xfrm>
          <a:prstGeom prst="flowChartPreparation">
            <a:avLst/>
          </a:prstGeom>
          <a:solidFill>
            <a:srgbClr val="00FF00"/>
          </a:solidFill>
          <a:ln cap="flat" cmpd="sng" w="57150">
            <a:solidFill>
              <a:srgbClr val="3399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</a:t>
            </a:r>
            <a:endParaRPr/>
          </a:p>
        </p:txBody>
      </p:sp>
      <p:sp>
        <p:nvSpPr>
          <p:cNvPr id="2028" name="Google Shape;2028;p31"/>
          <p:cNvSpPr/>
          <p:nvPr/>
        </p:nvSpPr>
        <p:spPr>
          <a:xfrm>
            <a:off x="77050" y="58875"/>
            <a:ext cx="2919900" cy="2499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1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2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3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32" name="Shape 20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3" name="Google Shape;2033;p32"/>
          <p:cNvSpPr txBox="1"/>
          <p:nvPr/>
        </p:nvSpPr>
        <p:spPr>
          <a:xfrm>
            <a:off x="3505200" y="1127125"/>
            <a:ext cx="2514600" cy="4724400"/>
          </a:xfrm>
          <a:prstGeom prst="rect">
            <a:avLst/>
          </a:prstGeom>
          <a:gradFill>
            <a:gsLst>
              <a:gs pos="0">
                <a:srgbClr val="0066CC"/>
              </a:gs>
              <a:gs pos="100000">
                <a:srgbClr val="000066"/>
              </a:gs>
            </a:gsLst>
            <a:path path="circle">
              <a:fillToRect b="50%" l="50%" r="50%" t="50%"/>
            </a:path>
            <a:tileRect/>
          </a:gradFill>
          <a:ln cap="flat" cmpd="sng" w="57150">
            <a:solidFill>
              <a:srgbClr val="3399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034" name="Google Shape;2034;p32"/>
          <p:cNvSpPr txBox="1"/>
          <p:nvPr/>
        </p:nvSpPr>
        <p:spPr>
          <a:xfrm>
            <a:off x="3571875" y="1182687"/>
            <a:ext cx="2413000" cy="322262"/>
          </a:xfrm>
          <a:prstGeom prst="rect">
            <a:avLst/>
          </a:prstGeom>
          <a:solidFill>
            <a:srgbClr val="FF0000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035" name="Google Shape;2035;p32"/>
          <p:cNvSpPr txBox="1"/>
          <p:nvPr/>
        </p:nvSpPr>
        <p:spPr>
          <a:xfrm>
            <a:off x="3581400" y="1111250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15</a:t>
            </a:r>
            <a:endParaRPr/>
          </a:p>
        </p:txBody>
      </p:sp>
      <p:sp>
        <p:nvSpPr>
          <p:cNvPr id="2036" name="Google Shape;2036;p32"/>
          <p:cNvSpPr txBox="1"/>
          <p:nvPr/>
        </p:nvSpPr>
        <p:spPr>
          <a:xfrm>
            <a:off x="3581400" y="1431925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14</a:t>
            </a:r>
            <a:endParaRPr/>
          </a:p>
        </p:txBody>
      </p:sp>
      <p:sp>
        <p:nvSpPr>
          <p:cNvPr id="2037" name="Google Shape;2037;p32"/>
          <p:cNvSpPr txBox="1"/>
          <p:nvPr/>
        </p:nvSpPr>
        <p:spPr>
          <a:xfrm>
            <a:off x="3581400" y="1736725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13</a:t>
            </a:r>
            <a:endParaRPr/>
          </a:p>
        </p:txBody>
      </p:sp>
      <p:sp>
        <p:nvSpPr>
          <p:cNvPr id="2038" name="Google Shape;2038;p32"/>
          <p:cNvSpPr txBox="1"/>
          <p:nvPr/>
        </p:nvSpPr>
        <p:spPr>
          <a:xfrm>
            <a:off x="3581400" y="2041525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12</a:t>
            </a:r>
            <a:endParaRPr/>
          </a:p>
        </p:txBody>
      </p:sp>
      <p:sp>
        <p:nvSpPr>
          <p:cNvPr id="2039" name="Google Shape;2039;p32"/>
          <p:cNvSpPr txBox="1"/>
          <p:nvPr/>
        </p:nvSpPr>
        <p:spPr>
          <a:xfrm>
            <a:off x="3581400" y="2346325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11</a:t>
            </a:r>
            <a:endParaRPr/>
          </a:p>
        </p:txBody>
      </p:sp>
      <p:sp>
        <p:nvSpPr>
          <p:cNvPr id="2040" name="Google Shape;2040;p32"/>
          <p:cNvSpPr txBox="1"/>
          <p:nvPr/>
        </p:nvSpPr>
        <p:spPr>
          <a:xfrm>
            <a:off x="3581400" y="2651125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10</a:t>
            </a:r>
            <a:endParaRPr/>
          </a:p>
        </p:txBody>
      </p:sp>
      <p:sp>
        <p:nvSpPr>
          <p:cNvPr id="2041" name="Google Shape;2041;p32"/>
          <p:cNvSpPr txBox="1"/>
          <p:nvPr/>
        </p:nvSpPr>
        <p:spPr>
          <a:xfrm>
            <a:off x="3581400" y="2955925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9</a:t>
            </a:r>
            <a:endParaRPr/>
          </a:p>
        </p:txBody>
      </p:sp>
      <p:sp>
        <p:nvSpPr>
          <p:cNvPr id="2042" name="Google Shape;2042;p32"/>
          <p:cNvSpPr txBox="1"/>
          <p:nvPr/>
        </p:nvSpPr>
        <p:spPr>
          <a:xfrm>
            <a:off x="3581400" y="3260725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8</a:t>
            </a:r>
            <a:endParaRPr/>
          </a:p>
        </p:txBody>
      </p:sp>
      <p:sp>
        <p:nvSpPr>
          <p:cNvPr id="2043" name="Google Shape;2043;p32"/>
          <p:cNvSpPr txBox="1"/>
          <p:nvPr/>
        </p:nvSpPr>
        <p:spPr>
          <a:xfrm>
            <a:off x="3581400" y="3565525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7</a:t>
            </a:r>
            <a:endParaRPr/>
          </a:p>
        </p:txBody>
      </p:sp>
      <p:sp>
        <p:nvSpPr>
          <p:cNvPr id="2044" name="Google Shape;2044;p32"/>
          <p:cNvSpPr txBox="1"/>
          <p:nvPr/>
        </p:nvSpPr>
        <p:spPr>
          <a:xfrm>
            <a:off x="3581400" y="3870325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6</a:t>
            </a:r>
            <a:endParaRPr/>
          </a:p>
        </p:txBody>
      </p:sp>
      <p:sp>
        <p:nvSpPr>
          <p:cNvPr id="2045" name="Google Shape;2045;p32"/>
          <p:cNvSpPr txBox="1"/>
          <p:nvPr/>
        </p:nvSpPr>
        <p:spPr>
          <a:xfrm>
            <a:off x="3581400" y="4175125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endParaRPr/>
          </a:p>
        </p:txBody>
      </p:sp>
      <p:sp>
        <p:nvSpPr>
          <p:cNvPr id="2046" name="Google Shape;2046;p32"/>
          <p:cNvSpPr txBox="1"/>
          <p:nvPr/>
        </p:nvSpPr>
        <p:spPr>
          <a:xfrm>
            <a:off x="3581400" y="4479925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/>
          </a:p>
        </p:txBody>
      </p:sp>
      <p:sp>
        <p:nvSpPr>
          <p:cNvPr id="2047" name="Google Shape;2047;p32"/>
          <p:cNvSpPr txBox="1"/>
          <p:nvPr/>
        </p:nvSpPr>
        <p:spPr>
          <a:xfrm>
            <a:off x="3581400" y="4784725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/>
          </a:p>
        </p:txBody>
      </p:sp>
      <p:sp>
        <p:nvSpPr>
          <p:cNvPr id="2048" name="Google Shape;2048;p32"/>
          <p:cNvSpPr txBox="1"/>
          <p:nvPr/>
        </p:nvSpPr>
        <p:spPr>
          <a:xfrm>
            <a:off x="3581400" y="5089525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/>
          </a:p>
        </p:txBody>
      </p:sp>
      <p:sp>
        <p:nvSpPr>
          <p:cNvPr id="2049" name="Google Shape;2049;p32"/>
          <p:cNvSpPr txBox="1"/>
          <p:nvPr/>
        </p:nvSpPr>
        <p:spPr>
          <a:xfrm>
            <a:off x="3581400" y="5394325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/>
          </a:p>
        </p:txBody>
      </p:sp>
      <p:sp>
        <p:nvSpPr>
          <p:cNvPr id="2050" name="Google Shape;2050;p32"/>
          <p:cNvSpPr txBox="1"/>
          <p:nvPr/>
        </p:nvSpPr>
        <p:spPr>
          <a:xfrm>
            <a:off x="4419600" y="1127125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$1 Million</a:t>
            </a:r>
            <a:endParaRPr/>
          </a:p>
        </p:txBody>
      </p:sp>
      <p:sp>
        <p:nvSpPr>
          <p:cNvPr id="2051" name="Google Shape;2051;p32"/>
          <p:cNvSpPr txBox="1"/>
          <p:nvPr/>
        </p:nvSpPr>
        <p:spPr>
          <a:xfrm>
            <a:off x="4419600" y="1447800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$500,000</a:t>
            </a:r>
            <a:endParaRPr/>
          </a:p>
        </p:txBody>
      </p:sp>
      <p:sp>
        <p:nvSpPr>
          <p:cNvPr id="2052" name="Google Shape;2052;p32"/>
          <p:cNvSpPr txBox="1"/>
          <p:nvPr/>
        </p:nvSpPr>
        <p:spPr>
          <a:xfrm>
            <a:off x="4419600" y="1752600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$250,000</a:t>
            </a:r>
            <a:endParaRPr/>
          </a:p>
        </p:txBody>
      </p:sp>
      <p:sp>
        <p:nvSpPr>
          <p:cNvPr id="2053" name="Google Shape;2053;p32"/>
          <p:cNvSpPr txBox="1"/>
          <p:nvPr/>
        </p:nvSpPr>
        <p:spPr>
          <a:xfrm>
            <a:off x="4419600" y="2057400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$125,000</a:t>
            </a:r>
            <a:endParaRPr/>
          </a:p>
        </p:txBody>
      </p:sp>
      <p:sp>
        <p:nvSpPr>
          <p:cNvPr id="2054" name="Google Shape;2054;p32"/>
          <p:cNvSpPr txBox="1"/>
          <p:nvPr/>
        </p:nvSpPr>
        <p:spPr>
          <a:xfrm>
            <a:off x="4419600" y="2362200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$64,000</a:t>
            </a:r>
            <a:endParaRPr/>
          </a:p>
        </p:txBody>
      </p:sp>
      <p:sp>
        <p:nvSpPr>
          <p:cNvPr id="2055" name="Google Shape;2055;p32"/>
          <p:cNvSpPr txBox="1"/>
          <p:nvPr/>
        </p:nvSpPr>
        <p:spPr>
          <a:xfrm>
            <a:off x="4419600" y="2667000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$32,000</a:t>
            </a:r>
            <a:endParaRPr/>
          </a:p>
        </p:txBody>
      </p:sp>
      <p:sp>
        <p:nvSpPr>
          <p:cNvPr id="2056" name="Google Shape;2056;p32"/>
          <p:cNvSpPr txBox="1"/>
          <p:nvPr/>
        </p:nvSpPr>
        <p:spPr>
          <a:xfrm>
            <a:off x="4419600" y="2971800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$16,000</a:t>
            </a:r>
            <a:endParaRPr/>
          </a:p>
        </p:txBody>
      </p:sp>
      <p:sp>
        <p:nvSpPr>
          <p:cNvPr id="2057" name="Google Shape;2057;p32"/>
          <p:cNvSpPr txBox="1"/>
          <p:nvPr/>
        </p:nvSpPr>
        <p:spPr>
          <a:xfrm>
            <a:off x="4419600" y="3276600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$8,000</a:t>
            </a:r>
            <a:endParaRPr/>
          </a:p>
        </p:txBody>
      </p:sp>
      <p:sp>
        <p:nvSpPr>
          <p:cNvPr id="2058" name="Google Shape;2058;p32"/>
          <p:cNvSpPr txBox="1"/>
          <p:nvPr/>
        </p:nvSpPr>
        <p:spPr>
          <a:xfrm>
            <a:off x="4419600" y="3581400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$4,000</a:t>
            </a:r>
            <a:endParaRPr/>
          </a:p>
        </p:txBody>
      </p:sp>
      <p:sp>
        <p:nvSpPr>
          <p:cNvPr id="2059" name="Google Shape;2059;p32"/>
          <p:cNvSpPr txBox="1"/>
          <p:nvPr/>
        </p:nvSpPr>
        <p:spPr>
          <a:xfrm>
            <a:off x="4419600" y="3886200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$2,000</a:t>
            </a:r>
            <a:endParaRPr/>
          </a:p>
        </p:txBody>
      </p:sp>
      <p:sp>
        <p:nvSpPr>
          <p:cNvPr id="2060" name="Google Shape;2060;p32"/>
          <p:cNvSpPr txBox="1"/>
          <p:nvPr/>
        </p:nvSpPr>
        <p:spPr>
          <a:xfrm>
            <a:off x="4419600" y="4191000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$1,000</a:t>
            </a:r>
            <a:endParaRPr/>
          </a:p>
        </p:txBody>
      </p:sp>
      <p:sp>
        <p:nvSpPr>
          <p:cNvPr id="2061" name="Google Shape;2061;p32"/>
          <p:cNvSpPr txBox="1"/>
          <p:nvPr/>
        </p:nvSpPr>
        <p:spPr>
          <a:xfrm>
            <a:off x="4419600" y="4495800"/>
            <a:ext cx="1000125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$500</a:t>
            </a:r>
            <a:endParaRPr/>
          </a:p>
        </p:txBody>
      </p:sp>
      <p:sp>
        <p:nvSpPr>
          <p:cNvPr id="2062" name="Google Shape;2062;p32"/>
          <p:cNvSpPr txBox="1"/>
          <p:nvPr/>
        </p:nvSpPr>
        <p:spPr>
          <a:xfrm>
            <a:off x="4419600" y="4800600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$300</a:t>
            </a:r>
            <a:endParaRPr/>
          </a:p>
        </p:txBody>
      </p:sp>
      <p:sp>
        <p:nvSpPr>
          <p:cNvPr id="2063" name="Google Shape;2063;p32"/>
          <p:cNvSpPr txBox="1"/>
          <p:nvPr/>
        </p:nvSpPr>
        <p:spPr>
          <a:xfrm>
            <a:off x="4419600" y="5105400"/>
            <a:ext cx="13335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$200</a:t>
            </a:r>
            <a:endParaRPr/>
          </a:p>
        </p:txBody>
      </p:sp>
      <p:sp>
        <p:nvSpPr>
          <p:cNvPr id="2064" name="Google Shape;2064;p32"/>
          <p:cNvSpPr txBox="1"/>
          <p:nvPr/>
        </p:nvSpPr>
        <p:spPr>
          <a:xfrm>
            <a:off x="4419600" y="5410200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$100</a:t>
            </a:r>
            <a:endParaRPr/>
          </a:p>
        </p:txBody>
      </p:sp>
      <p:sp>
        <p:nvSpPr>
          <p:cNvPr id="2065" name="Google Shape;2065;p32"/>
          <p:cNvSpPr/>
          <p:nvPr/>
        </p:nvSpPr>
        <p:spPr>
          <a:xfrm>
            <a:off x="4114800" y="55467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066" name="Google Shape;2066;p32"/>
          <p:cNvSpPr/>
          <p:nvPr/>
        </p:nvSpPr>
        <p:spPr>
          <a:xfrm>
            <a:off x="4114800" y="52419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067" name="Google Shape;2067;p32"/>
          <p:cNvSpPr/>
          <p:nvPr/>
        </p:nvSpPr>
        <p:spPr>
          <a:xfrm>
            <a:off x="4114800" y="49371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068" name="Google Shape;2068;p32"/>
          <p:cNvSpPr/>
          <p:nvPr/>
        </p:nvSpPr>
        <p:spPr>
          <a:xfrm>
            <a:off x="4114800" y="46323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069" name="Google Shape;2069;p32"/>
          <p:cNvSpPr/>
          <p:nvPr/>
        </p:nvSpPr>
        <p:spPr>
          <a:xfrm>
            <a:off x="4114800" y="4327525"/>
            <a:ext cx="152400" cy="152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070" name="Google Shape;2070;p32"/>
          <p:cNvSpPr/>
          <p:nvPr/>
        </p:nvSpPr>
        <p:spPr>
          <a:xfrm>
            <a:off x="4114800" y="40227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071" name="Google Shape;2071;p32"/>
          <p:cNvSpPr/>
          <p:nvPr/>
        </p:nvSpPr>
        <p:spPr>
          <a:xfrm>
            <a:off x="4114800" y="37179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072" name="Google Shape;2072;p32"/>
          <p:cNvSpPr/>
          <p:nvPr/>
        </p:nvSpPr>
        <p:spPr>
          <a:xfrm>
            <a:off x="4114800" y="34131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073" name="Google Shape;2073;p32"/>
          <p:cNvSpPr/>
          <p:nvPr/>
        </p:nvSpPr>
        <p:spPr>
          <a:xfrm>
            <a:off x="4114800" y="31083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074" name="Google Shape;2074;p32"/>
          <p:cNvSpPr/>
          <p:nvPr/>
        </p:nvSpPr>
        <p:spPr>
          <a:xfrm>
            <a:off x="4114800" y="2803525"/>
            <a:ext cx="152400" cy="152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075" name="Google Shape;2075;p32"/>
          <p:cNvSpPr/>
          <p:nvPr/>
        </p:nvSpPr>
        <p:spPr>
          <a:xfrm>
            <a:off x="4114800" y="24987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076" name="Google Shape;2076;p32"/>
          <p:cNvSpPr/>
          <p:nvPr/>
        </p:nvSpPr>
        <p:spPr>
          <a:xfrm>
            <a:off x="4114800" y="21939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077" name="Google Shape;2077;p32"/>
          <p:cNvSpPr/>
          <p:nvPr/>
        </p:nvSpPr>
        <p:spPr>
          <a:xfrm>
            <a:off x="4114800" y="18891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078" name="Google Shape;2078;p32"/>
          <p:cNvSpPr/>
          <p:nvPr/>
        </p:nvSpPr>
        <p:spPr>
          <a:xfrm>
            <a:off x="4114800" y="15843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079" name="Google Shape;2079;p32"/>
          <p:cNvSpPr/>
          <p:nvPr/>
        </p:nvSpPr>
        <p:spPr>
          <a:xfrm>
            <a:off x="4114800" y="1279525"/>
            <a:ext cx="152400" cy="152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2080" name="Google Shape;2080;p3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832850" y="6553200"/>
            <a:ext cx="304800" cy="304800"/>
          </a:xfrm>
          <a:prstGeom prst="rect">
            <a:avLst/>
          </a:prstGeom>
          <a:noFill/>
          <a:ln>
            <a:noFill/>
          </a:ln>
        </p:spPr>
      </p:pic>
      <p:sp>
        <p:nvSpPr>
          <p:cNvPr id="2081" name="Google Shape;2081;p32"/>
          <p:cNvSpPr/>
          <p:nvPr/>
        </p:nvSpPr>
        <p:spPr>
          <a:xfrm>
            <a:off x="77050" y="58875"/>
            <a:ext cx="2919900" cy="2499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85" name="Shape 20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6" name="Google Shape;2086;p33"/>
          <p:cNvSpPr txBox="1"/>
          <p:nvPr/>
        </p:nvSpPr>
        <p:spPr>
          <a:xfrm>
            <a:off x="0" y="3733800"/>
            <a:ext cx="9144000" cy="3128962"/>
          </a:xfrm>
          <a:prstGeom prst="rect">
            <a:avLst/>
          </a:prstGeom>
          <a:gradFill>
            <a:gsLst>
              <a:gs pos="0">
                <a:srgbClr val="808080"/>
              </a:gs>
              <a:gs pos="100000">
                <a:srgbClr val="292929"/>
              </a:gs>
            </a:gsLst>
            <a:path path="circle">
              <a:fillToRect b="50%" l="50%" r="50%" t="50%"/>
            </a:path>
            <a:tileRect/>
          </a:gradFill>
          <a:ln cap="flat" cmpd="sng" w="57150">
            <a:solidFill>
              <a:srgbClr val="3399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087" name="Google Shape;2087;p33"/>
          <p:cNvSpPr/>
          <p:nvPr/>
        </p:nvSpPr>
        <p:spPr>
          <a:xfrm>
            <a:off x="228600" y="4800600"/>
            <a:ext cx="4267200" cy="914400"/>
          </a:xfrm>
          <a:prstGeom prst="flowChartPreparation">
            <a:avLst/>
          </a:prstGeom>
          <a:solidFill>
            <a:schemeClr val="dk1"/>
          </a:solidFill>
          <a:ln cap="flat" cmpd="sng" w="57150">
            <a:solidFill>
              <a:srgbClr val="3399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088" name="Google Shape;2088;p33"/>
          <p:cNvSpPr/>
          <p:nvPr/>
        </p:nvSpPr>
        <p:spPr>
          <a:xfrm>
            <a:off x="4648200" y="4800600"/>
            <a:ext cx="4267200" cy="914400"/>
          </a:xfrm>
          <a:prstGeom prst="flowChartPreparation">
            <a:avLst/>
          </a:prstGeom>
          <a:solidFill>
            <a:schemeClr val="dk1"/>
          </a:solidFill>
          <a:ln cap="flat" cmpd="sng" w="57150">
            <a:solidFill>
              <a:srgbClr val="3399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089" name="Google Shape;2089;p33"/>
          <p:cNvSpPr/>
          <p:nvPr/>
        </p:nvSpPr>
        <p:spPr>
          <a:xfrm>
            <a:off x="228600" y="5867400"/>
            <a:ext cx="4267200" cy="914400"/>
          </a:xfrm>
          <a:prstGeom prst="flowChartPreparation">
            <a:avLst/>
          </a:prstGeom>
          <a:solidFill>
            <a:schemeClr val="dk1"/>
          </a:solidFill>
          <a:ln cap="flat" cmpd="sng" w="57150">
            <a:solidFill>
              <a:srgbClr val="3399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090" name="Google Shape;2090;p33"/>
          <p:cNvSpPr/>
          <p:nvPr/>
        </p:nvSpPr>
        <p:spPr>
          <a:xfrm>
            <a:off x="4648200" y="5867400"/>
            <a:ext cx="4267200" cy="914400"/>
          </a:xfrm>
          <a:prstGeom prst="flowChartPreparation">
            <a:avLst/>
          </a:prstGeom>
          <a:solidFill>
            <a:schemeClr val="dk1"/>
          </a:solidFill>
          <a:ln cap="flat" cmpd="sng" w="57150">
            <a:solidFill>
              <a:srgbClr val="3399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2091" name="Google Shape;2091;p33"/>
          <p:cNvCxnSpPr/>
          <p:nvPr/>
        </p:nvCxnSpPr>
        <p:spPr>
          <a:xfrm rot="10800000">
            <a:off x="28575" y="5257800"/>
            <a:ext cx="228600" cy="0"/>
          </a:xfrm>
          <a:prstGeom prst="straightConnector1">
            <a:avLst/>
          </a:prstGeom>
          <a:noFill/>
          <a:ln cap="flat" cmpd="sng" w="57150">
            <a:solidFill>
              <a:srgbClr val="3399FF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2092" name="Google Shape;2092;p33"/>
          <p:cNvCxnSpPr/>
          <p:nvPr/>
        </p:nvCxnSpPr>
        <p:spPr>
          <a:xfrm rot="10800000">
            <a:off x="38100" y="6324600"/>
            <a:ext cx="228600" cy="0"/>
          </a:xfrm>
          <a:prstGeom prst="straightConnector1">
            <a:avLst/>
          </a:prstGeom>
          <a:noFill/>
          <a:ln cap="flat" cmpd="sng" w="57150">
            <a:solidFill>
              <a:srgbClr val="3399FF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2093" name="Google Shape;2093;p33"/>
          <p:cNvCxnSpPr/>
          <p:nvPr/>
        </p:nvCxnSpPr>
        <p:spPr>
          <a:xfrm rot="10800000">
            <a:off x="4467225" y="6324600"/>
            <a:ext cx="228600" cy="0"/>
          </a:xfrm>
          <a:prstGeom prst="straightConnector1">
            <a:avLst/>
          </a:prstGeom>
          <a:noFill/>
          <a:ln cap="flat" cmpd="sng" w="57150">
            <a:solidFill>
              <a:srgbClr val="3399FF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2094" name="Google Shape;2094;p33"/>
          <p:cNvCxnSpPr/>
          <p:nvPr/>
        </p:nvCxnSpPr>
        <p:spPr>
          <a:xfrm rot="10800000">
            <a:off x="4448175" y="5257800"/>
            <a:ext cx="228600" cy="0"/>
          </a:xfrm>
          <a:prstGeom prst="straightConnector1">
            <a:avLst/>
          </a:prstGeom>
          <a:noFill/>
          <a:ln cap="flat" cmpd="sng" w="57150">
            <a:solidFill>
              <a:srgbClr val="3399FF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2095" name="Google Shape;2095;p33"/>
          <p:cNvCxnSpPr/>
          <p:nvPr/>
        </p:nvCxnSpPr>
        <p:spPr>
          <a:xfrm rot="10800000">
            <a:off x="8899525" y="5257800"/>
            <a:ext cx="228600" cy="0"/>
          </a:xfrm>
          <a:prstGeom prst="straightConnector1">
            <a:avLst/>
          </a:prstGeom>
          <a:noFill/>
          <a:ln cap="flat" cmpd="sng" w="57150">
            <a:solidFill>
              <a:srgbClr val="3399FF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2096" name="Google Shape;2096;p33"/>
          <p:cNvCxnSpPr/>
          <p:nvPr/>
        </p:nvCxnSpPr>
        <p:spPr>
          <a:xfrm rot="10800000">
            <a:off x="8902700" y="6324600"/>
            <a:ext cx="228600" cy="0"/>
          </a:xfrm>
          <a:prstGeom prst="straightConnector1">
            <a:avLst/>
          </a:prstGeom>
          <a:noFill/>
          <a:ln cap="flat" cmpd="sng" w="57150">
            <a:solidFill>
              <a:srgbClr val="3399FF"/>
            </a:solidFill>
            <a:prstDash val="solid"/>
            <a:miter lim="800000"/>
            <a:headEnd len="med" w="med" type="none"/>
            <a:tailEnd len="med" w="med" type="none"/>
          </a:ln>
        </p:spPr>
      </p:cxnSp>
      <p:sp>
        <p:nvSpPr>
          <p:cNvPr id="2097" name="Google Shape;2097;p33"/>
          <p:cNvSpPr txBox="1"/>
          <p:nvPr/>
        </p:nvSpPr>
        <p:spPr>
          <a:xfrm>
            <a:off x="533400" y="5029200"/>
            <a:ext cx="36576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A:  </a:t>
            </a:r>
            <a:r>
              <a:rPr b="1" lang="en-US" sz="2400">
                <a:solidFill>
                  <a:srgbClr val="FFCC00"/>
                </a:solidFill>
              </a:rPr>
              <a:t>young</a:t>
            </a:r>
            <a:endParaRPr/>
          </a:p>
        </p:txBody>
      </p:sp>
      <p:sp>
        <p:nvSpPr>
          <p:cNvPr id="2098" name="Google Shape;2098;p33"/>
          <p:cNvSpPr txBox="1"/>
          <p:nvPr/>
        </p:nvSpPr>
        <p:spPr>
          <a:xfrm>
            <a:off x="533400" y="6096000"/>
            <a:ext cx="35274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C: </a:t>
            </a:r>
            <a:r>
              <a:rPr b="1" lang="en-US" sz="2400">
                <a:solidFill>
                  <a:srgbClr val="FFCC00"/>
                </a:solidFill>
              </a:rPr>
              <a:t>youngest</a:t>
            </a:r>
            <a:endParaRPr/>
          </a:p>
        </p:txBody>
      </p:sp>
      <p:sp>
        <p:nvSpPr>
          <p:cNvPr id="2099" name="Google Shape;2099;p33"/>
          <p:cNvSpPr txBox="1"/>
          <p:nvPr/>
        </p:nvSpPr>
        <p:spPr>
          <a:xfrm>
            <a:off x="4953000" y="5029200"/>
            <a:ext cx="28956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B:  </a:t>
            </a:r>
            <a:r>
              <a:rPr b="1" lang="en-US" sz="2400">
                <a:solidFill>
                  <a:srgbClr val="FFCC00"/>
                </a:solidFill>
              </a:rPr>
              <a:t>younger</a:t>
            </a:r>
            <a:endParaRPr/>
          </a:p>
        </p:txBody>
      </p:sp>
      <p:sp>
        <p:nvSpPr>
          <p:cNvPr id="2100" name="Google Shape;2100;p33"/>
          <p:cNvSpPr txBox="1"/>
          <p:nvPr/>
        </p:nvSpPr>
        <p:spPr>
          <a:xfrm>
            <a:off x="4953000" y="6096000"/>
            <a:ext cx="29718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D:  </a:t>
            </a:r>
            <a:r>
              <a:rPr b="1" lang="en-US" sz="2400">
                <a:solidFill>
                  <a:srgbClr val="FFCC00"/>
                </a:solidFill>
              </a:rPr>
              <a:t>older</a:t>
            </a:r>
            <a:endParaRPr/>
          </a:p>
        </p:txBody>
      </p:sp>
      <p:sp>
        <p:nvSpPr>
          <p:cNvPr id="2101" name="Google Shape;2101;p33"/>
          <p:cNvSpPr/>
          <p:nvPr/>
        </p:nvSpPr>
        <p:spPr>
          <a:xfrm>
            <a:off x="152400" y="3962400"/>
            <a:ext cx="1295400" cy="685800"/>
          </a:xfrm>
          <a:prstGeom prst="ellipse">
            <a:avLst/>
          </a:prstGeom>
          <a:noFill/>
          <a:ln cap="flat" cmpd="sng" w="57150">
            <a:solidFill>
              <a:srgbClr val="3399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102" name="Google Shape;2102;p33"/>
          <p:cNvSpPr/>
          <p:nvPr/>
        </p:nvSpPr>
        <p:spPr>
          <a:xfrm>
            <a:off x="3048000" y="3962400"/>
            <a:ext cx="1295400" cy="685800"/>
          </a:xfrm>
          <a:prstGeom prst="ellipse">
            <a:avLst/>
          </a:prstGeom>
          <a:noFill/>
          <a:ln cap="flat" cmpd="sng" w="57150">
            <a:solidFill>
              <a:srgbClr val="3399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103" name="Google Shape;2103;p33"/>
          <p:cNvSpPr/>
          <p:nvPr/>
        </p:nvSpPr>
        <p:spPr>
          <a:xfrm>
            <a:off x="1600200" y="3962400"/>
            <a:ext cx="1295400" cy="685800"/>
          </a:xfrm>
          <a:prstGeom prst="ellipse">
            <a:avLst/>
          </a:prstGeom>
          <a:noFill/>
          <a:ln cap="flat" cmpd="sng" w="57150">
            <a:solidFill>
              <a:srgbClr val="3399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104" name="Google Shape;2104;p33"/>
          <p:cNvSpPr txBox="1"/>
          <p:nvPr/>
        </p:nvSpPr>
        <p:spPr>
          <a:xfrm>
            <a:off x="336550" y="4102100"/>
            <a:ext cx="1066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50:50</a:t>
            </a:r>
            <a:endParaRPr/>
          </a:p>
        </p:txBody>
      </p:sp>
      <p:sp>
        <p:nvSpPr>
          <p:cNvPr id="2105" name="Google Shape;2105;p33"/>
          <p:cNvSpPr txBox="1"/>
          <p:nvPr/>
        </p:nvSpPr>
        <p:spPr>
          <a:xfrm>
            <a:off x="6629400" y="0"/>
            <a:ext cx="2514600" cy="4724400"/>
          </a:xfrm>
          <a:prstGeom prst="rect">
            <a:avLst/>
          </a:prstGeom>
          <a:gradFill>
            <a:gsLst>
              <a:gs pos="0">
                <a:srgbClr val="0066CC"/>
              </a:gs>
              <a:gs pos="100000">
                <a:srgbClr val="000066"/>
              </a:gs>
            </a:gsLst>
            <a:path path="circle">
              <a:fillToRect b="50%" l="50%" r="50%" t="50%"/>
            </a:path>
            <a:tileRect/>
          </a:gradFill>
          <a:ln cap="flat" cmpd="sng" w="57150">
            <a:solidFill>
              <a:srgbClr val="3399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106" name="Google Shape;2106;p33"/>
          <p:cNvSpPr txBox="1"/>
          <p:nvPr/>
        </p:nvSpPr>
        <p:spPr>
          <a:xfrm>
            <a:off x="6696075" y="69850"/>
            <a:ext cx="2413000" cy="322262"/>
          </a:xfrm>
          <a:prstGeom prst="rect">
            <a:avLst/>
          </a:prstGeom>
          <a:solidFill>
            <a:srgbClr val="FF0000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107" name="Google Shape;2107;p33"/>
          <p:cNvSpPr txBox="1"/>
          <p:nvPr/>
        </p:nvSpPr>
        <p:spPr>
          <a:xfrm>
            <a:off x="6705600" y="-15875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15</a:t>
            </a:r>
            <a:endParaRPr/>
          </a:p>
        </p:txBody>
      </p:sp>
      <p:sp>
        <p:nvSpPr>
          <p:cNvPr id="2108" name="Google Shape;2108;p33"/>
          <p:cNvSpPr txBox="1"/>
          <p:nvPr/>
        </p:nvSpPr>
        <p:spPr>
          <a:xfrm>
            <a:off x="6705600" y="304800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14</a:t>
            </a:r>
            <a:endParaRPr/>
          </a:p>
        </p:txBody>
      </p:sp>
      <p:sp>
        <p:nvSpPr>
          <p:cNvPr id="2109" name="Google Shape;2109;p33"/>
          <p:cNvSpPr txBox="1"/>
          <p:nvPr/>
        </p:nvSpPr>
        <p:spPr>
          <a:xfrm>
            <a:off x="6705600" y="609600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13</a:t>
            </a:r>
            <a:endParaRPr/>
          </a:p>
        </p:txBody>
      </p:sp>
      <p:sp>
        <p:nvSpPr>
          <p:cNvPr id="2110" name="Google Shape;2110;p33"/>
          <p:cNvSpPr txBox="1"/>
          <p:nvPr/>
        </p:nvSpPr>
        <p:spPr>
          <a:xfrm>
            <a:off x="6705600" y="914400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12</a:t>
            </a:r>
            <a:endParaRPr/>
          </a:p>
        </p:txBody>
      </p:sp>
      <p:sp>
        <p:nvSpPr>
          <p:cNvPr id="2111" name="Google Shape;2111;p33"/>
          <p:cNvSpPr txBox="1"/>
          <p:nvPr/>
        </p:nvSpPr>
        <p:spPr>
          <a:xfrm>
            <a:off x="6705600" y="1219200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11</a:t>
            </a:r>
            <a:endParaRPr/>
          </a:p>
        </p:txBody>
      </p:sp>
      <p:sp>
        <p:nvSpPr>
          <p:cNvPr id="2112" name="Google Shape;2112;p33"/>
          <p:cNvSpPr txBox="1"/>
          <p:nvPr/>
        </p:nvSpPr>
        <p:spPr>
          <a:xfrm>
            <a:off x="6705600" y="1524000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10</a:t>
            </a:r>
            <a:endParaRPr/>
          </a:p>
        </p:txBody>
      </p:sp>
      <p:sp>
        <p:nvSpPr>
          <p:cNvPr id="2113" name="Google Shape;2113;p33"/>
          <p:cNvSpPr txBox="1"/>
          <p:nvPr/>
        </p:nvSpPr>
        <p:spPr>
          <a:xfrm>
            <a:off x="6705600" y="1828800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9</a:t>
            </a:r>
            <a:endParaRPr/>
          </a:p>
        </p:txBody>
      </p:sp>
      <p:sp>
        <p:nvSpPr>
          <p:cNvPr id="2114" name="Google Shape;2114;p33"/>
          <p:cNvSpPr txBox="1"/>
          <p:nvPr/>
        </p:nvSpPr>
        <p:spPr>
          <a:xfrm>
            <a:off x="6705600" y="2133600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8</a:t>
            </a:r>
            <a:endParaRPr/>
          </a:p>
        </p:txBody>
      </p:sp>
      <p:sp>
        <p:nvSpPr>
          <p:cNvPr id="2115" name="Google Shape;2115;p33"/>
          <p:cNvSpPr txBox="1"/>
          <p:nvPr/>
        </p:nvSpPr>
        <p:spPr>
          <a:xfrm>
            <a:off x="6705600" y="2438400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7</a:t>
            </a:r>
            <a:endParaRPr/>
          </a:p>
        </p:txBody>
      </p:sp>
      <p:sp>
        <p:nvSpPr>
          <p:cNvPr id="2116" name="Google Shape;2116;p33"/>
          <p:cNvSpPr txBox="1"/>
          <p:nvPr/>
        </p:nvSpPr>
        <p:spPr>
          <a:xfrm>
            <a:off x="6705600" y="2743200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6</a:t>
            </a:r>
            <a:endParaRPr/>
          </a:p>
        </p:txBody>
      </p:sp>
      <p:sp>
        <p:nvSpPr>
          <p:cNvPr id="2117" name="Google Shape;2117;p33"/>
          <p:cNvSpPr txBox="1"/>
          <p:nvPr/>
        </p:nvSpPr>
        <p:spPr>
          <a:xfrm>
            <a:off x="6705600" y="3048000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endParaRPr/>
          </a:p>
        </p:txBody>
      </p:sp>
      <p:sp>
        <p:nvSpPr>
          <p:cNvPr id="2118" name="Google Shape;2118;p33"/>
          <p:cNvSpPr txBox="1"/>
          <p:nvPr/>
        </p:nvSpPr>
        <p:spPr>
          <a:xfrm>
            <a:off x="6705600" y="3352800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/>
          </a:p>
        </p:txBody>
      </p:sp>
      <p:sp>
        <p:nvSpPr>
          <p:cNvPr id="2119" name="Google Shape;2119;p33"/>
          <p:cNvSpPr txBox="1"/>
          <p:nvPr/>
        </p:nvSpPr>
        <p:spPr>
          <a:xfrm>
            <a:off x="6705600" y="3657600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/>
          </a:p>
        </p:txBody>
      </p:sp>
      <p:sp>
        <p:nvSpPr>
          <p:cNvPr id="2120" name="Google Shape;2120;p33"/>
          <p:cNvSpPr txBox="1"/>
          <p:nvPr/>
        </p:nvSpPr>
        <p:spPr>
          <a:xfrm>
            <a:off x="6705600" y="3962400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/>
          </a:p>
        </p:txBody>
      </p:sp>
      <p:sp>
        <p:nvSpPr>
          <p:cNvPr id="2121" name="Google Shape;2121;p33"/>
          <p:cNvSpPr txBox="1"/>
          <p:nvPr/>
        </p:nvSpPr>
        <p:spPr>
          <a:xfrm>
            <a:off x="6705600" y="4267200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/>
          </a:p>
        </p:txBody>
      </p:sp>
      <p:sp>
        <p:nvSpPr>
          <p:cNvPr id="2122" name="Google Shape;2122;p33"/>
          <p:cNvSpPr txBox="1"/>
          <p:nvPr/>
        </p:nvSpPr>
        <p:spPr>
          <a:xfrm>
            <a:off x="7543800" y="0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$1 Million</a:t>
            </a:r>
            <a:endParaRPr/>
          </a:p>
        </p:txBody>
      </p:sp>
      <p:sp>
        <p:nvSpPr>
          <p:cNvPr id="2123" name="Google Shape;2123;p33"/>
          <p:cNvSpPr txBox="1"/>
          <p:nvPr/>
        </p:nvSpPr>
        <p:spPr>
          <a:xfrm>
            <a:off x="7543800" y="320675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$500,000</a:t>
            </a:r>
            <a:endParaRPr/>
          </a:p>
        </p:txBody>
      </p:sp>
      <p:sp>
        <p:nvSpPr>
          <p:cNvPr id="2124" name="Google Shape;2124;p33"/>
          <p:cNvSpPr txBox="1"/>
          <p:nvPr/>
        </p:nvSpPr>
        <p:spPr>
          <a:xfrm>
            <a:off x="7543800" y="625475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$250,000</a:t>
            </a:r>
            <a:endParaRPr/>
          </a:p>
        </p:txBody>
      </p:sp>
      <p:sp>
        <p:nvSpPr>
          <p:cNvPr id="2125" name="Google Shape;2125;p33"/>
          <p:cNvSpPr txBox="1"/>
          <p:nvPr/>
        </p:nvSpPr>
        <p:spPr>
          <a:xfrm>
            <a:off x="7543800" y="930275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$125,000</a:t>
            </a:r>
            <a:endParaRPr/>
          </a:p>
        </p:txBody>
      </p:sp>
      <p:sp>
        <p:nvSpPr>
          <p:cNvPr id="2126" name="Google Shape;2126;p33"/>
          <p:cNvSpPr txBox="1"/>
          <p:nvPr/>
        </p:nvSpPr>
        <p:spPr>
          <a:xfrm>
            <a:off x="7543800" y="1235075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$64,000</a:t>
            </a:r>
            <a:endParaRPr/>
          </a:p>
        </p:txBody>
      </p:sp>
      <p:sp>
        <p:nvSpPr>
          <p:cNvPr id="2127" name="Google Shape;2127;p33"/>
          <p:cNvSpPr txBox="1"/>
          <p:nvPr/>
        </p:nvSpPr>
        <p:spPr>
          <a:xfrm>
            <a:off x="7543800" y="1539875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$32,000</a:t>
            </a:r>
            <a:endParaRPr/>
          </a:p>
        </p:txBody>
      </p:sp>
      <p:sp>
        <p:nvSpPr>
          <p:cNvPr id="2128" name="Google Shape;2128;p33"/>
          <p:cNvSpPr txBox="1"/>
          <p:nvPr/>
        </p:nvSpPr>
        <p:spPr>
          <a:xfrm>
            <a:off x="7543800" y="1844675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$16,000</a:t>
            </a:r>
            <a:endParaRPr/>
          </a:p>
        </p:txBody>
      </p:sp>
      <p:sp>
        <p:nvSpPr>
          <p:cNvPr id="2129" name="Google Shape;2129;p33"/>
          <p:cNvSpPr txBox="1"/>
          <p:nvPr/>
        </p:nvSpPr>
        <p:spPr>
          <a:xfrm>
            <a:off x="7543800" y="2149475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$8,000</a:t>
            </a:r>
            <a:endParaRPr/>
          </a:p>
        </p:txBody>
      </p:sp>
      <p:sp>
        <p:nvSpPr>
          <p:cNvPr id="2130" name="Google Shape;2130;p33"/>
          <p:cNvSpPr txBox="1"/>
          <p:nvPr/>
        </p:nvSpPr>
        <p:spPr>
          <a:xfrm>
            <a:off x="7543800" y="2454275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$4,000</a:t>
            </a:r>
            <a:endParaRPr/>
          </a:p>
        </p:txBody>
      </p:sp>
      <p:sp>
        <p:nvSpPr>
          <p:cNvPr id="2131" name="Google Shape;2131;p33"/>
          <p:cNvSpPr txBox="1"/>
          <p:nvPr/>
        </p:nvSpPr>
        <p:spPr>
          <a:xfrm>
            <a:off x="7543800" y="2759075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$2,000</a:t>
            </a:r>
            <a:endParaRPr/>
          </a:p>
        </p:txBody>
      </p:sp>
      <p:sp>
        <p:nvSpPr>
          <p:cNvPr id="2132" name="Google Shape;2132;p33"/>
          <p:cNvSpPr txBox="1"/>
          <p:nvPr/>
        </p:nvSpPr>
        <p:spPr>
          <a:xfrm>
            <a:off x="7543800" y="3063875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$1,000</a:t>
            </a:r>
            <a:endParaRPr/>
          </a:p>
        </p:txBody>
      </p:sp>
      <p:sp>
        <p:nvSpPr>
          <p:cNvPr id="2133" name="Google Shape;2133;p33"/>
          <p:cNvSpPr txBox="1"/>
          <p:nvPr/>
        </p:nvSpPr>
        <p:spPr>
          <a:xfrm>
            <a:off x="7543800" y="3368675"/>
            <a:ext cx="1000125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$500</a:t>
            </a:r>
            <a:endParaRPr/>
          </a:p>
        </p:txBody>
      </p:sp>
      <p:sp>
        <p:nvSpPr>
          <p:cNvPr id="2134" name="Google Shape;2134;p33"/>
          <p:cNvSpPr txBox="1"/>
          <p:nvPr/>
        </p:nvSpPr>
        <p:spPr>
          <a:xfrm>
            <a:off x="7543800" y="3673475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$300</a:t>
            </a:r>
            <a:endParaRPr/>
          </a:p>
        </p:txBody>
      </p:sp>
      <p:sp>
        <p:nvSpPr>
          <p:cNvPr id="2135" name="Google Shape;2135;p33"/>
          <p:cNvSpPr txBox="1"/>
          <p:nvPr/>
        </p:nvSpPr>
        <p:spPr>
          <a:xfrm>
            <a:off x="7543800" y="3978275"/>
            <a:ext cx="13335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$200</a:t>
            </a:r>
            <a:endParaRPr/>
          </a:p>
        </p:txBody>
      </p:sp>
      <p:sp>
        <p:nvSpPr>
          <p:cNvPr id="2136" name="Google Shape;2136;p33"/>
          <p:cNvSpPr txBox="1"/>
          <p:nvPr/>
        </p:nvSpPr>
        <p:spPr>
          <a:xfrm>
            <a:off x="7543800" y="4283075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$100</a:t>
            </a:r>
            <a:endParaRPr/>
          </a:p>
        </p:txBody>
      </p:sp>
      <p:sp>
        <p:nvSpPr>
          <p:cNvPr id="2137" name="Google Shape;2137;p33"/>
          <p:cNvSpPr/>
          <p:nvPr/>
        </p:nvSpPr>
        <p:spPr>
          <a:xfrm>
            <a:off x="7239000" y="44196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138" name="Google Shape;2138;p33"/>
          <p:cNvSpPr/>
          <p:nvPr/>
        </p:nvSpPr>
        <p:spPr>
          <a:xfrm>
            <a:off x="7239000" y="41148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139" name="Google Shape;2139;p33"/>
          <p:cNvSpPr/>
          <p:nvPr/>
        </p:nvSpPr>
        <p:spPr>
          <a:xfrm>
            <a:off x="7239000" y="38100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140" name="Google Shape;2140;p33"/>
          <p:cNvSpPr/>
          <p:nvPr/>
        </p:nvSpPr>
        <p:spPr>
          <a:xfrm>
            <a:off x="7239000" y="35052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141" name="Google Shape;2141;p33"/>
          <p:cNvSpPr/>
          <p:nvPr/>
        </p:nvSpPr>
        <p:spPr>
          <a:xfrm>
            <a:off x="7239000" y="3200400"/>
            <a:ext cx="152400" cy="152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142" name="Google Shape;2142;p33"/>
          <p:cNvSpPr/>
          <p:nvPr/>
        </p:nvSpPr>
        <p:spPr>
          <a:xfrm>
            <a:off x="7239000" y="28956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143" name="Google Shape;2143;p33"/>
          <p:cNvSpPr/>
          <p:nvPr/>
        </p:nvSpPr>
        <p:spPr>
          <a:xfrm>
            <a:off x="7239000" y="25908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144" name="Google Shape;2144;p33"/>
          <p:cNvSpPr/>
          <p:nvPr/>
        </p:nvSpPr>
        <p:spPr>
          <a:xfrm>
            <a:off x="7239000" y="22860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145" name="Google Shape;2145;p33"/>
          <p:cNvSpPr/>
          <p:nvPr/>
        </p:nvSpPr>
        <p:spPr>
          <a:xfrm>
            <a:off x="7239000" y="19812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146" name="Google Shape;2146;p33"/>
          <p:cNvSpPr/>
          <p:nvPr/>
        </p:nvSpPr>
        <p:spPr>
          <a:xfrm>
            <a:off x="7239000" y="1676400"/>
            <a:ext cx="152400" cy="152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147" name="Google Shape;2147;p33"/>
          <p:cNvSpPr/>
          <p:nvPr/>
        </p:nvSpPr>
        <p:spPr>
          <a:xfrm>
            <a:off x="7239000" y="13716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148" name="Google Shape;2148;p33"/>
          <p:cNvSpPr/>
          <p:nvPr/>
        </p:nvSpPr>
        <p:spPr>
          <a:xfrm>
            <a:off x="7239000" y="10668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149" name="Google Shape;2149;p33"/>
          <p:cNvSpPr/>
          <p:nvPr/>
        </p:nvSpPr>
        <p:spPr>
          <a:xfrm>
            <a:off x="7239000" y="7620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150" name="Google Shape;2150;p33"/>
          <p:cNvSpPr/>
          <p:nvPr/>
        </p:nvSpPr>
        <p:spPr>
          <a:xfrm>
            <a:off x="7239000" y="4572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151" name="Google Shape;2151;p33"/>
          <p:cNvSpPr/>
          <p:nvPr/>
        </p:nvSpPr>
        <p:spPr>
          <a:xfrm>
            <a:off x="7239000" y="152400"/>
            <a:ext cx="152400" cy="152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2152" name="Google Shape;2152;p3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flipH="1" rot="10800000">
            <a:off x="1949450" y="3994150"/>
            <a:ext cx="514350" cy="606425"/>
          </a:xfrm>
          <a:prstGeom prst="rect">
            <a:avLst/>
          </a:prstGeom>
          <a:noFill/>
          <a:ln>
            <a:noFill/>
          </a:ln>
        </p:spPr>
      </p:pic>
      <p:sp>
        <p:nvSpPr>
          <p:cNvPr id="2153" name="Google Shape;2153;p33"/>
          <p:cNvSpPr/>
          <p:nvPr/>
        </p:nvSpPr>
        <p:spPr>
          <a:xfrm rot="5400000">
            <a:off x="3222625" y="4229100"/>
            <a:ext cx="304800" cy="304800"/>
          </a:xfrm>
          <a:prstGeom prst="flowChartDisplay">
            <a:avLst/>
          </a:prstGeom>
          <a:noFill/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154" name="Google Shape;2154;p33"/>
          <p:cNvSpPr/>
          <p:nvPr/>
        </p:nvSpPr>
        <p:spPr>
          <a:xfrm>
            <a:off x="3298825" y="4076700"/>
            <a:ext cx="152400" cy="152400"/>
          </a:xfrm>
          <a:prstGeom prst="ellipse">
            <a:avLst/>
          </a:prstGeom>
          <a:noFill/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155" name="Google Shape;2155;p33"/>
          <p:cNvSpPr/>
          <p:nvPr/>
        </p:nvSpPr>
        <p:spPr>
          <a:xfrm rot="5400000">
            <a:off x="3527425" y="4305300"/>
            <a:ext cx="304800" cy="304800"/>
          </a:xfrm>
          <a:prstGeom prst="flowChartDisplay">
            <a:avLst/>
          </a:prstGeom>
          <a:noFill/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156" name="Google Shape;2156;p33"/>
          <p:cNvSpPr/>
          <p:nvPr/>
        </p:nvSpPr>
        <p:spPr>
          <a:xfrm>
            <a:off x="3603625" y="4152900"/>
            <a:ext cx="152400" cy="152400"/>
          </a:xfrm>
          <a:prstGeom prst="ellipse">
            <a:avLst/>
          </a:prstGeom>
          <a:noFill/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157" name="Google Shape;2157;p33"/>
          <p:cNvSpPr/>
          <p:nvPr/>
        </p:nvSpPr>
        <p:spPr>
          <a:xfrm rot="5400000">
            <a:off x="3832225" y="4229100"/>
            <a:ext cx="304800" cy="304800"/>
          </a:xfrm>
          <a:prstGeom prst="flowChartDisplay">
            <a:avLst/>
          </a:prstGeom>
          <a:noFill/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158" name="Google Shape;2158;p33"/>
          <p:cNvSpPr/>
          <p:nvPr/>
        </p:nvSpPr>
        <p:spPr>
          <a:xfrm>
            <a:off x="3908425" y="4076700"/>
            <a:ext cx="152400" cy="152400"/>
          </a:xfrm>
          <a:prstGeom prst="ellipse">
            <a:avLst/>
          </a:prstGeom>
          <a:noFill/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159" name="Google Shape;2159;p33"/>
          <p:cNvSpPr txBox="1"/>
          <p:nvPr/>
        </p:nvSpPr>
        <p:spPr>
          <a:xfrm>
            <a:off x="685800" y="593725"/>
            <a:ext cx="5181600" cy="1939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Arial"/>
              <a:buNone/>
            </a:pPr>
            <a:r>
              <a:rPr b="1" lang="en-US" sz="4000">
                <a:solidFill>
                  <a:schemeClr val="lt1"/>
                </a:solidFill>
              </a:rPr>
              <a:t>The _________ person in this class is Jhon</a:t>
            </a:r>
            <a:endParaRPr/>
          </a:p>
        </p:txBody>
      </p:sp>
      <p:pic>
        <p:nvPicPr>
          <p:cNvPr id="2160" name="Google Shape;2160;p3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839200" y="6553200"/>
            <a:ext cx="304800" cy="304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61" name="Google Shape;2161;p3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0" y="6553200"/>
            <a:ext cx="304800" cy="304800"/>
          </a:xfrm>
          <a:prstGeom prst="rect">
            <a:avLst/>
          </a:prstGeom>
          <a:noFill/>
          <a:ln>
            <a:noFill/>
          </a:ln>
        </p:spPr>
      </p:pic>
      <p:sp>
        <p:nvSpPr>
          <p:cNvPr id="2162" name="Google Shape;2162;p33"/>
          <p:cNvSpPr/>
          <p:nvPr/>
        </p:nvSpPr>
        <p:spPr>
          <a:xfrm>
            <a:off x="69850" y="2767012"/>
            <a:ext cx="4267200" cy="914400"/>
          </a:xfrm>
          <a:prstGeom prst="flowChartPreparation">
            <a:avLst/>
          </a:prstGeom>
          <a:solidFill>
            <a:srgbClr val="00FF00"/>
          </a:solidFill>
          <a:ln cap="flat" cmpd="sng" w="57150">
            <a:solidFill>
              <a:srgbClr val="3399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</a:t>
            </a:r>
            <a:endParaRPr/>
          </a:p>
        </p:txBody>
      </p:sp>
      <p:sp>
        <p:nvSpPr>
          <p:cNvPr id="2163" name="Google Shape;2163;p33"/>
          <p:cNvSpPr/>
          <p:nvPr/>
        </p:nvSpPr>
        <p:spPr>
          <a:xfrm>
            <a:off x="77050" y="58875"/>
            <a:ext cx="2919900" cy="2499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1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2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3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67" name="Shape 2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68" name="Google Shape;2168;p3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839200" y="6553200"/>
            <a:ext cx="304800" cy="3048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169" name="Google Shape;2169;p34"/>
          <p:cNvGrpSpPr/>
          <p:nvPr/>
        </p:nvGrpSpPr>
        <p:grpSpPr>
          <a:xfrm>
            <a:off x="9220200" y="457200"/>
            <a:ext cx="7239000" cy="5638800"/>
            <a:chOff x="0" y="288"/>
            <a:chExt cx="4560" cy="3552"/>
          </a:xfrm>
        </p:grpSpPr>
        <p:sp>
          <p:nvSpPr>
            <p:cNvPr id="2170" name="Google Shape;2170;p34"/>
            <p:cNvSpPr txBox="1"/>
            <p:nvPr/>
          </p:nvSpPr>
          <p:spPr>
            <a:xfrm>
              <a:off x="0" y="288"/>
              <a:ext cx="4560" cy="96"/>
            </a:xfrm>
            <a:prstGeom prst="rect">
              <a:avLst/>
            </a:prstGeom>
            <a:solidFill>
              <a:srgbClr val="FFCC00"/>
            </a:solidFill>
            <a:ln cap="flat" cmpd="sng" w="9525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171" name="Google Shape;2171;p34"/>
            <p:cNvSpPr txBox="1"/>
            <p:nvPr/>
          </p:nvSpPr>
          <p:spPr>
            <a:xfrm>
              <a:off x="0" y="864"/>
              <a:ext cx="4560" cy="96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172" name="Google Shape;2172;p34"/>
            <p:cNvSpPr txBox="1"/>
            <p:nvPr/>
          </p:nvSpPr>
          <p:spPr>
            <a:xfrm>
              <a:off x="0" y="1440"/>
              <a:ext cx="4560" cy="96"/>
            </a:xfrm>
            <a:prstGeom prst="rect">
              <a:avLst/>
            </a:prstGeom>
            <a:solidFill>
              <a:srgbClr val="FFCC00"/>
            </a:solidFill>
            <a:ln cap="flat" cmpd="sng" w="9525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173" name="Google Shape;2173;p34"/>
            <p:cNvSpPr txBox="1"/>
            <p:nvPr/>
          </p:nvSpPr>
          <p:spPr>
            <a:xfrm>
              <a:off x="0" y="2016"/>
              <a:ext cx="4560" cy="96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174" name="Google Shape;2174;p34"/>
            <p:cNvSpPr txBox="1"/>
            <p:nvPr/>
          </p:nvSpPr>
          <p:spPr>
            <a:xfrm>
              <a:off x="0" y="2592"/>
              <a:ext cx="4560" cy="96"/>
            </a:xfrm>
            <a:prstGeom prst="rect">
              <a:avLst/>
            </a:prstGeom>
            <a:solidFill>
              <a:srgbClr val="FFCC00"/>
            </a:solidFill>
            <a:ln cap="flat" cmpd="sng" w="9525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175" name="Google Shape;2175;p34"/>
            <p:cNvSpPr txBox="1"/>
            <p:nvPr/>
          </p:nvSpPr>
          <p:spPr>
            <a:xfrm>
              <a:off x="0" y="3168"/>
              <a:ext cx="4560" cy="96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176" name="Google Shape;2176;p34"/>
            <p:cNvSpPr txBox="1"/>
            <p:nvPr/>
          </p:nvSpPr>
          <p:spPr>
            <a:xfrm>
              <a:off x="0" y="3744"/>
              <a:ext cx="4560" cy="96"/>
            </a:xfrm>
            <a:prstGeom prst="rect">
              <a:avLst/>
            </a:prstGeom>
            <a:solidFill>
              <a:srgbClr val="FFCC00"/>
            </a:solidFill>
            <a:ln cap="flat" cmpd="sng" w="9525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grpSp>
        <p:nvGrpSpPr>
          <p:cNvPr id="2177" name="Google Shape;2177;p34"/>
          <p:cNvGrpSpPr/>
          <p:nvPr/>
        </p:nvGrpSpPr>
        <p:grpSpPr>
          <a:xfrm rot="5400000">
            <a:off x="266700" y="7734300"/>
            <a:ext cx="7239001" cy="5638800"/>
            <a:chOff x="0" y="480"/>
            <a:chExt cx="4560" cy="3552"/>
          </a:xfrm>
        </p:grpSpPr>
        <p:sp>
          <p:nvSpPr>
            <p:cNvPr id="2178" name="Google Shape;2178;p34"/>
            <p:cNvSpPr txBox="1"/>
            <p:nvPr/>
          </p:nvSpPr>
          <p:spPr>
            <a:xfrm>
              <a:off x="0" y="480"/>
              <a:ext cx="4560" cy="96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179" name="Google Shape;2179;p34"/>
            <p:cNvSpPr txBox="1"/>
            <p:nvPr/>
          </p:nvSpPr>
          <p:spPr>
            <a:xfrm rot="5400000">
              <a:off x="2232" y="-1176"/>
              <a:ext cx="96" cy="4560"/>
            </a:xfrm>
            <a:prstGeom prst="rect">
              <a:avLst/>
            </a:prstGeom>
            <a:solidFill>
              <a:srgbClr val="FFCC00"/>
            </a:solidFill>
            <a:ln cap="flat" cmpd="sng" w="9525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180" name="Google Shape;2180;p34"/>
            <p:cNvSpPr txBox="1"/>
            <p:nvPr/>
          </p:nvSpPr>
          <p:spPr>
            <a:xfrm rot="5400000">
              <a:off x="2232" y="-600"/>
              <a:ext cx="96" cy="456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181" name="Google Shape;2181;p34"/>
            <p:cNvSpPr txBox="1"/>
            <p:nvPr/>
          </p:nvSpPr>
          <p:spPr>
            <a:xfrm>
              <a:off x="0" y="2208"/>
              <a:ext cx="4560" cy="96"/>
            </a:xfrm>
            <a:prstGeom prst="rect">
              <a:avLst/>
            </a:prstGeom>
            <a:solidFill>
              <a:srgbClr val="FFCC00"/>
            </a:solidFill>
            <a:ln cap="flat" cmpd="sng" w="9525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182" name="Google Shape;2182;p34"/>
            <p:cNvSpPr txBox="1"/>
            <p:nvPr/>
          </p:nvSpPr>
          <p:spPr>
            <a:xfrm rot="5400000">
              <a:off x="2232" y="552"/>
              <a:ext cx="96" cy="456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183" name="Google Shape;2183;p34"/>
            <p:cNvSpPr txBox="1"/>
            <p:nvPr/>
          </p:nvSpPr>
          <p:spPr>
            <a:xfrm rot="5400000">
              <a:off x="2232" y="1128"/>
              <a:ext cx="96" cy="4560"/>
            </a:xfrm>
            <a:prstGeom prst="rect">
              <a:avLst/>
            </a:prstGeom>
            <a:solidFill>
              <a:srgbClr val="FFCC00"/>
            </a:solidFill>
            <a:ln cap="flat" cmpd="sng" w="9525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184" name="Google Shape;2184;p34"/>
            <p:cNvSpPr txBox="1"/>
            <p:nvPr/>
          </p:nvSpPr>
          <p:spPr>
            <a:xfrm rot="5400000">
              <a:off x="2232" y="1704"/>
              <a:ext cx="96" cy="456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grpSp>
        <p:nvGrpSpPr>
          <p:cNvPr id="2185" name="Google Shape;2185;p34"/>
          <p:cNvGrpSpPr/>
          <p:nvPr/>
        </p:nvGrpSpPr>
        <p:grpSpPr>
          <a:xfrm>
            <a:off x="-7239000" y="152400"/>
            <a:ext cx="7239000" cy="6553200"/>
            <a:chOff x="0" y="96"/>
            <a:chExt cx="4560" cy="4128"/>
          </a:xfrm>
        </p:grpSpPr>
        <p:sp>
          <p:nvSpPr>
            <p:cNvPr id="2186" name="Google Shape;2186;p34"/>
            <p:cNvSpPr txBox="1"/>
            <p:nvPr/>
          </p:nvSpPr>
          <p:spPr>
            <a:xfrm>
              <a:off x="0" y="96"/>
              <a:ext cx="4560" cy="96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187" name="Google Shape;2187;p34"/>
            <p:cNvSpPr txBox="1"/>
            <p:nvPr/>
          </p:nvSpPr>
          <p:spPr>
            <a:xfrm>
              <a:off x="0" y="672"/>
              <a:ext cx="4560" cy="96"/>
            </a:xfrm>
            <a:prstGeom prst="rect">
              <a:avLst/>
            </a:prstGeom>
            <a:solidFill>
              <a:srgbClr val="FFCC00"/>
            </a:solidFill>
            <a:ln cap="flat" cmpd="sng" w="9525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188" name="Google Shape;2188;p34"/>
            <p:cNvSpPr txBox="1"/>
            <p:nvPr/>
          </p:nvSpPr>
          <p:spPr>
            <a:xfrm>
              <a:off x="0" y="1248"/>
              <a:ext cx="4560" cy="96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189" name="Google Shape;2189;p34"/>
            <p:cNvSpPr txBox="1"/>
            <p:nvPr/>
          </p:nvSpPr>
          <p:spPr>
            <a:xfrm>
              <a:off x="0" y="1824"/>
              <a:ext cx="4560" cy="96"/>
            </a:xfrm>
            <a:prstGeom prst="rect">
              <a:avLst/>
            </a:prstGeom>
            <a:solidFill>
              <a:srgbClr val="FFCC00"/>
            </a:solidFill>
            <a:ln cap="flat" cmpd="sng" w="9525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190" name="Google Shape;2190;p34"/>
            <p:cNvSpPr txBox="1"/>
            <p:nvPr/>
          </p:nvSpPr>
          <p:spPr>
            <a:xfrm>
              <a:off x="0" y="2400"/>
              <a:ext cx="4560" cy="96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191" name="Google Shape;2191;p34"/>
            <p:cNvSpPr txBox="1"/>
            <p:nvPr/>
          </p:nvSpPr>
          <p:spPr>
            <a:xfrm>
              <a:off x="0" y="2976"/>
              <a:ext cx="4560" cy="96"/>
            </a:xfrm>
            <a:prstGeom prst="rect">
              <a:avLst/>
            </a:prstGeom>
            <a:solidFill>
              <a:srgbClr val="FFCC00"/>
            </a:solidFill>
            <a:ln cap="flat" cmpd="sng" w="9525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192" name="Google Shape;2192;p34"/>
            <p:cNvSpPr txBox="1"/>
            <p:nvPr/>
          </p:nvSpPr>
          <p:spPr>
            <a:xfrm>
              <a:off x="0" y="3552"/>
              <a:ext cx="4560" cy="96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193" name="Google Shape;2193;p34"/>
            <p:cNvSpPr txBox="1"/>
            <p:nvPr/>
          </p:nvSpPr>
          <p:spPr>
            <a:xfrm>
              <a:off x="0" y="4128"/>
              <a:ext cx="4560" cy="96"/>
            </a:xfrm>
            <a:prstGeom prst="rect">
              <a:avLst/>
            </a:prstGeom>
            <a:solidFill>
              <a:srgbClr val="FFCC00"/>
            </a:solidFill>
            <a:ln cap="flat" cmpd="sng" w="9525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grpSp>
        <p:nvGrpSpPr>
          <p:cNvPr id="2194" name="Google Shape;2194;p34"/>
          <p:cNvGrpSpPr/>
          <p:nvPr/>
        </p:nvGrpSpPr>
        <p:grpSpPr>
          <a:xfrm rot="5400000">
            <a:off x="2552700" y="-6438900"/>
            <a:ext cx="7239001" cy="5638800"/>
            <a:chOff x="0" y="480"/>
            <a:chExt cx="4560" cy="3552"/>
          </a:xfrm>
        </p:grpSpPr>
        <p:sp>
          <p:nvSpPr>
            <p:cNvPr id="2195" name="Google Shape;2195;p34"/>
            <p:cNvSpPr txBox="1"/>
            <p:nvPr/>
          </p:nvSpPr>
          <p:spPr>
            <a:xfrm>
              <a:off x="0" y="480"/>
              <a:ext cx="4560" cy="96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196" name="Google Shape;2196;p34"/>
            <p:cNvSpPr txBox="1"/>
            <p:nvPr/>
          </p:nvSpPr>
          <p:spPr>
            <a:xfrm rot="5400000">
              <a:off x="2232" y="-1176"/>
              <a:ext cx="96" cy="4560"/>
            </a:xfrm>
            <a:prstGeom prst="rect">
              <a:avLst/>
            </a:prstGeom>
            <a:solidFill>
              <a:srgbClr val="FFCC00"/>
            </a:solidFill>
            <a:ln cap="flat" cmpd="sng" w="9525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197" name="Google Shape;2197;p34"/>
            <p:cNvSpPr txBox="1"/>
            <p:nvPr/>
          </p:nvSpPr>
          <p:spPr>
            <a:xfrm rot="5400000">
              <a:off x="2232" y="-600"/>
              <a:ext cx="96" cy="456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198" name="Google Shape;2198;p34"/>
            <p:cNvSpPr txBox="1"/>
            <p:nvPr/>
          </p:nvSpPr>
          <p:spPr>
            <a:xfrm>
              <a:off x="0" y="2208"/>
              <a:ext cx="4560" cy="96"/>
            </a:xfrm>
            <a:prstGeom prst="rect">
              <a:avLst/>
            </a:prstGeom>
            <a:solidFill>
              <a:srgbClr val="FFCC00"/>
            </a:solidFill>
            <a:ln cap="flat" cmpd="sng" w="9525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199" name="Google Shape;2199;p34"/>
            <p:cNvSpPr txBox="1"/>
            <p:nvPr/>
          </p:nvSpPr>
          <p:spPr>
            <a:xfrm rot="5400000">
              <a:off x="2232" y="552"/>
              <a:ext cx="96" cy="456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200" name="Google Shape;2200;p34"/>
            <p:cNvSpPr txBox="1"/>
            <p:nvPr/>
          </p:nvSpPr>
          <p:spPr>
            <a:xfrm rot="5400000">
              <a:off x="2232" y="1128"/>
              <a:ext cx="96" cy="4560"/>
            </a:xfrm>
            <a:prstGeom prst="rect">
              <a:avLst/>
            </a:prstGeom>
            <a:solidFill>
              <a:srgbClr val="FFCC00"/>
            </a:solidFill>
            <a:ln cap="flat" cmpd="sng" w="9525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201" name="Google Shape;2201;p34"/>
            <p:cNvSpPr txBox="1"/>
            <p:nvPr/>
          </p:nvSpPr>
          <p:spPr>
            <a:xfrm rot="5400000">
              <a:off x="2232" y="1704"/>
              <a:ext cx="96" cy="456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grpSp>
        <p:nvGrpSpPr>
          <p:cNvPr id="2202" name="Google Shape;2202;p34"/>
          <p:cNvGrpSpPr/>
          <p:nvPr/>
        </p:nvGrpSpPr>
        <p:grpSpPr>
          <a:xfrm>
            <a:off x="-7239000" y="152400"/>
            <a:ext cx="7239000" cy="6553200"/>
            <a:chOff x="0" y="96"/>
            <a:chExt cx="4560" cy="4128"/>
          </a:xfrm>
        </p:grpSpPr>
        <p:sp>
          <p:nvSpPr>
            <p:cNvPr id="2203" name="Google Shape;2203;p34"/>
            <p:cNvSpPr txBox="1"/>
            <p:nvPr/>
          </p:nvSpPr>
          <p:spPr>
            <a:xfrm>
              <a:off x="0" y="96"/>
              <a:ext cx="4560" cy="96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204" name="Google Shape;2204;p34"/>
            <p:cNvSpPr txBox="1"/>
            <p:nvPr/>
          </p:nvSpPr>
          <p:spPr>
            <a:xfrm>
              <a:off x="0" y="672"/>
              <a:ext cx="4560" cy="96"/>
            </a:xfrm>
            <a:prstGeom prst="rect">
              <a:avLst/>
            </a:prstGeom>
            <a:solidFill>
              <a:srgbClr val="FFCC00"/>
            </a:solidFill>
            <a:ln cap="flat" cmpd="sng" w="9525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205" name="Google Shape;2205;p34"/>
            <p:cNvSpPr txBox="1"/>
            <p:nvPr/>
          </p:nvSpPr>
          <p:spPr>
            <a:xfrm>
              <a:off x="0" y="1248"/>
              <a:ext cx="4560" cy="96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206" name="Google Shape;2206;p34"/>
            <p:cNvSpPr txBox="1"/>
            <p:nvPr/>
          </p:nvSpPr>
          <p:spPr>
            <a:xfrm>
              <a:off x="0" y="1824"/>
              <a:ext cx="4560" cy="96"/>
            </a:xfrm>
            <a:prstGeom prst="rect">
              <a:avLst/>
            </a:prstGeom>
            <a:solidFill>
              <a:srgbClr val="FFCC00"/>
            </a:solidFill>
            <a:ln cap="flat" cmpd="sng" w="9525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207" name="Google Shape;2207;p34"/>
            <p:cNvSpPr txBox="1"/>
            <p:nvPr/>
          </p:nvSpPr>
          <p:spPr>
            <a:xfrm>
              <a:off x="0" y="2400"/>
              <a:ext cx="4560" cy="96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208" name="Google Shape;2208;p34"/>
            <p:cNvSpPr txBox="1"/>
            <p:nvPr/>
          </p:nvSpPr>
          <p:spPr>
            <a:xfrm>
              <a:off x="0" y="2976"/>
              <a:ext cx="4560" cy="96"/>
            </a:xfrm>
            <a:prstGeom prst="rect">
              <a:avLst/>
            </a:prstGeom>
            <a:solidFill>
              <a:srgbClr val="FFCC00"/>
            </a:solidFill>
            <a:ln cap="flat" cmpd="sng" w="9525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209" name="Google Shape;2209;p34"/>
            <p:cNvSpPr txBox="1"/>
            <p:nvPr/>
          </p:nvSpPr>
          <p:spPr>
            <a:xfrm>
              <a:off x="0" y="3552"/>
              <a:ext cx="4560" cy="96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210" name="Google Shape;2210;p34"/>
            <p:cNvSpPr txBox="1"/>
            <p:nvPr/>
          </p:nvSpPr>
          <p:spPr>
            <a:xfrm>
              <a:off x="0" y="4128"/>
              <a:ext cx="4560" cy="96"/>
            </a:xfrm>
            <a:prstGeom prst="rect">
              <a:avLst/>
            </a:prstGeom>
            <a:solidFill>
              <a:srgbClr val="FFCC00"/>
            </a:solidFill>
            <a:ln cap="flat" cmpd="sng" w="9525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grpSp>
        <p:nvGrpSpPr>
          <p:cNvPr id="2211" name="Google Shape;2211;p34"/>
          <p:cNvGrpSpPr/>
          <p:nvPr/>
        </p:nvGrpSpPr>
        <p:grpSpPr>
          <a:xfrm rot="5400000">
            <a:off x="266700" y="7734300"/>
            <a:ext cx="7239001" cy="5638800"/>
            <a:chOff x="0" y="480"/>
            <a:chExt cx="4560" cy="3552"/>
          </a:xfrm>
        </p:grpSpPr>
        <p:sp>
          <p:nvSpPr>
            <p:cNvPr id="2212" name="Google Shape;2212;p34"/>
            <p:cNvSpPr txBox="1"/>
            <p:nvPr/>
          </p:nvSpPr>
          <p:spPr>
            <a:xfrm>
              <a:off x="0" y="480"/>
              <a:ext cx="4560" cy="96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213" name="Google Shape;2213;p34"/>
            <p:cNvSpPr txBox="1"/>
            <p:nvPr/>
          </p:nvSpPr>
          <p:spPr>
            <a:xfrm rot="5400000">
              <a:off x="2232" y="-1176"/>
              <a:ext cx="96" cy="4560"/>
            </a:xfrm>
            <a:prstGeom prst="rect">
              <a:avLst/>
            </a:prstGeom>
            <a:solidFill>
              <a:srgbClr val="FFCC00"/>
            </a:solidFill>
            <a:ln cap="flat" cmpd="sng" w="9525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214" name="Google Shape;2214;p34"/>
            <p:cNvSpPr txBox="1"/>
            <p:nvPr/>
          </p:nvSpPr>
          <p:spPr>
            <a:xfrm rot="5400000">
              <a:off x="2232" y="-600"/>
              <a:ext cx="96" cy="456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215" name="Google Shape;2215;p34"/>
            <p:cNvSpPr txBox="1"/>
            <p:nvPr/>
          </p:nvSpPr>
          <p:spPr>
            <a:xfrm>
              <a:off x="0" y="2208"/>
              <a:ext cx="4560" cy="96"/>
            </a:xfrm>
            <a:prstGeom prst="rect">
              <a:avLst/>
            </a:prstGeom>
            <a:solidFill>
              <a:srgbClr val="FFCC00"/>
            </a:solidFill>
            <a:ln cap="flat" cmpd="sng" w="9525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216" name="Google Shape;2216;p34"/>
            <p:cNvSpPr txBox="1"/>
            <p:nvPr/>
          </p:nvSpPr>
          <p:spPr>
            <a:xfrm rot="5400000">
              <a:off x="2232" y="552"/>
              <a:ext cx="96" cy="456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217" name="Google Shape;2217;p34"/>
            <p:cNvSpPr txBox="1"/>
            <p:nvPr/>
          </p:nvSpPr>
          <p:spPr>
            <a:xfrm rot="5400000">
              <a:off x="2232" y="1128"/>
              <a:ext cx="96" cy="4560"/>
            </a:xfrm>
            <a:prstGeom prst="rect">
              <a:avLst/>
            </a:prstGeom>
            <a:solidFill>
              <a:srgbClr val="FFCC00"/>
            </a:solidFill>
            <a:ln cap="flat" cmpd="sng" w="9525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218" name="Google Shape;2218;p34"/>
            <p:cNvSpPr txBox="1"/>
            <p:nvPr/>
          </p:nvSpPr>
          <p:spPr>
            <a:xfrm rot="5400000">
              <a:off x="2232" y="1704"/>
              <a:ext cx="96" cy="456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grpSp>
        <p:nvGrpSpPr>
          <p:cNvPr id="2219" name="Google Shape;2219;p34"/>
          <p:cNvGrpSpPr/>
          <p:nvPr/>
        </p:nvGrpSpPr>
        <p:grpSpPr>
          <a:xfrm>
            <a:off x="9220200" y="457200"/>
            <a:ext cx="7239000" cy="5638800"/>
            <a:chOff x="0" y="288"/>
            <a:chExt cx="4560" cy="3552"/>
          </a:xfrm>
        </p:grpSpPr>
        <p:sp>
          <p:nvSpPr>
            <p:cNvPr id="2220" name="Google Shape;2220;p34"/>
            <p:cNvSpPr txBox="1"/>
            <p:nvPr/>
          </p:nvSpPr>
          <p:spPr>
            <a:xfrm>
              <a:off x="0" y="288"/>
              <a:ext cx="4560" cy="96"/>
            </a:xfrm>
            <a:prstGeom prst="rect">
              <a:avLst/>
            </a:prstGeom>
            <a:solidFill>
              <a:srgbClr val="FFCC00"/>
            </a:solidFill>
            <a:ln cap="flat" cmpd="sng" w="9525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221" name="Google Shape;2221;p34"/>
            <p:cNvSpPr txBox="1"/>
            <p:nvPr/>
          </p:nvSpPr>
          <p:spPr>
            <a:xfrm>
              <a:off x="0" y="864"/>
              <a:ext cx="4560" cy="96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222" name="Google Shape;2222;p34"/>
            <p:cNvSpPr txBox="1"/>
            <p:nvPr/>
          </p:nvSpPr>
          <p:spPr>
            <a:xfrm>
              <a:off x="0" y="1440"/>
              <a:ext cx="4560" cy="96"/>
            </a:xfrm>
            <a:prstGeom prst="rect">
              <a:avLst/>
            </a:prstGeom>
            <a:solidFill>
              <a:srgbClr val="FFCC00"/>
            </a:solidFill>
            <a:ln cap="flat" cmpd="sng" w="9525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223" name="Google Shape;2223;p34"/>
            <p:cNvSpPr txBox="1"/>
            <p:nvPr/>
          </p:nvSpPr>
          <p:spPr>
            <a:xfrm>
              <a:off x="0" y="2016"/>
              <a:ext cx="4560" cy="96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224" name="Google Shape;2224;p34"/>
            <p:cNvSpPr txBox="1"/>
            <p:nvPr/>
          </p:nvSpPr>
          <p:spPr>
            <a:xfrm>
              <a:off x="0" y="2592"/>
              <a:ext cx="4560" cy="96"/>
            </a:xfrm>
            <a:prstGeom prst="rect">
              <a:avLst/>
            </a:prstGeom>
            <a:solidFill>
              <a:srgbClr val="FFCC00"/>
            </a:solidFill>
            <a:ln cap="flat" cmpd="sng" w="9525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225" name="Google Shape;2225;p34"/>
            <p:cNvSpPr txBox="1"/>
            <p:nvPr/>
          </p:nvSpPr>
          <p:spPr>
            <a:xfrm>
              <a:off x="0" y="3168"/>
              <a:ext cx="4560" cy="96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226" name="Google Shape;2226;p34"/>
            <p:cNvSpPr txBox="1"/>
            <p:nvPr/>
          </p:nvSpPr>
          <p:spPr>
            <a:xfrm>
              <a:off x="0" y="3744"/>
              <a:ext cx="4560" cy="96"/>
            </a:xfrm>
            <a:prstGeom prst="rect">
              <a:avLst/>
            </a:prstGeom>
            <a:solidFill>
              <a:srgbClr val="FFCC00"/>
            </a:solidFill>
            <a:ln cap="flat" cmpd="sng" w="9525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grpSp>
        <p:nvGrpSpPr>
          <p:cNvPr id="2227" name="Google Shape;2227;p34"/>
          <p:cNvGrpSpPr/>
          <p:nvPr/>
        </p:nvGrpSpPr>
        <p:grpSpPr>
          <a:xfrm rot="5400000">
            <a:off x="2552700" y="-6438900"/>
            <a:ext cx="7239001" cy="5638800"/>
            <a:chOff x="0" y="480"/>
            <a:chExt cx="4560" cy="3552"/>
          </a:xfrm>
        </p:grpSpPr>
        <p:sp>
          <p:nvSpPr>
            <p:cNvPr id="2228" name="Google Shape;2228;p34"/>
            <p:cNvSpPr txBox="1"/>
            <p:nvPr/>
          </p:nvSpPr>
          <p:spPr>
            <a:xfrm>
              <a:off x="0" y="480"/>
              <a:ext cx="4560" cy="96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229" name="Google Shape;2229;p34"/>
            <p:cNvSpPr txBox="1"/>
            <p:nvPr/>
          </p:nvSpPr>
          <p:spPr>
            <a:xfrm rot="5400000">
              <a:off x="2232" y="-1176"/>
              <a:ext cx="96" cy="4560"/>
            </a:xfrm>
            <a:prstGeom prst="rect">
              <a:avLst/>
            </a:prstGeom>
            <a:solidFill>
              <a:srgbClr val="FFCC00"/>
            </a:solidFill>
            <a:ln cap="flat" cmpd="sng" w="9525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230" name="Google Shape;2230;p34"/>
            <p:cNvSpPr txBox="1"/>
            <p:nvPr/>
          </p:nvSpPr>
          <p:spPr>
            <a:xfrm rot="5400000">
              <a:off x="2232" y="-600"/>
              <a:ext cx="96" cy="456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231" name="Google Shape;2231;p34"/>
            <p:cNvSpPr txBox="1"/>
            <p:nvPr/>
          </p:nvSpPr>
          <p:spPr>
            <a:xfrm>
              <a:off x="0" y="2208"/>
              <a:ext cx="4560" cy="96"/>
            </a:xfrm>
            <a:prstGeom prst="rect">
              <a:avLst/>
            </a:prstGeom>
            <a:solidFill>
              <a:srgbClr val="FFCC00"/>
            </a:solidFill>
            <a:ln cap="flat" cmpd="sng" w="9525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232" name="Google Shape;2232;p34"/>
            <p:cNvSpPr txBox="1"/>
            <p:nvPr/>
          </p:nvSpPr>
          <p:spPr>
            <a:xfrm rot="5400000">
              <a:off x="2232" y="552"/>
              <a:ext cx="96" cy="456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233" name="Google Shape;2233;p34"/>
            <p:cNvSpPr txBox="1"/>
            <p:nvPr/>
          </p:nvSpPr>
          <p:spPr>
            <a:xfrm rot="5400000">
              <a:off x="2232" y="1128"/>
              <a:ext cx="96" cy="4560"/>
            </a:xfrm>
            <a:prstGeom prst="rect">
              <a:avLst/>
            </a:prstGeom>
            <a:solidFill>
              <a:srgbClr val="FFCC00"/>
            </a:solidFill>
            <a:ln cap="flat" cmpd="sng" w="9525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234" name="Google Shape;2234;p34"/>
            <p:cNvSpPr txBox="1"/>
            <p:nvPr/>
          </p:nvSpPr>
          <p:spPr>
            <a:xfrm rot="5400000">
              <a:off x="2232" y="1704"/>
              <a:ext cx="96" cy="456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pic>
        <p:nvPicPr>
          <p:cNvPr id="2235" name="Google Shape;2235;p3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0" y="0"/>
            <a:ext cx="9258300" cy="6910387"/>
          </a:xfrm>
          <a:prstGeom prst="rect">
            <a:avLst/>
          </a:prstGeom>
          <a:noFill/>
          <a:ln>
            <a:noFill/>
          </a:ln>
        </p:spPr>
      </p:pic>
      <p:sp>
        <p:nvSpPr>
          <p:cNvPr id="2236" name="Google Shape;2236;p34"/>
          <p:cNvSpPr txBox="1"/>
          <p:nvPr/>
        </p:nvSpPr>
        <p:spPr>
          <a:xfrm>
            <a:off x="1295400" y="2514600"/>
            <a:ext cx="6781800" cy="1736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Arial"/>
              <a:buNone/>
            </a:pPr>
            <a:r>
              <a:rPr b="1" i="0" lang="en-US" sz="5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YOU WIN $1 MILLION DOLLARS!</a:t>
            </a:r>
            <a:endParaRPr/>
          </a:p>
        </p:txBody>
      </p:sp>
      <p:sp>
        <p:nvSpPr>
          <p:cNvPr id="2237" name="Google Shape;2237;p34"/>
          <p:cNvSpPr/>
          <p:nvPr/>
        </p:nvSpPr>
        <p:spPr>
          <a:xfrm>
            <a:off x="77050" y="58875"/>
            <a:ext cx="2919900" cy="2499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23" presetSubtype="16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2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2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0"/>
                                        <p:tgtEl>
                                          <p:spTgt spid="2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4"/>
          <p:cNvSpPr txBox="1"/>
          <p:nvPr/>
        </p:nvSpPr>
        <p:spPr>
          <a:xfrm>
            <a:off x="3505200" y="1127125"/>
            <a:ext cx="2514600" cy="4724400"/>
          </a:xfrm>
          <a:prstGeom prst="rect">
            <a:avLst/>
          </a:prstGeom>
          <a:gradFill>
            <a:gsLst>
              <a:gs pos="0">
                <a:srgbClr val="0066CC"/>
              </a:gs>
              <a:gs pos="100000">
                <a:srgbClr val="000066"/>
              </a:gs>
            </a:gsLst>
            <a:path path="circle">
              <a:fillToRect b="50%" l="50%" r="50%" t="50%"/>
            </a:path>
            <a:tileRect/>
          </a:gradFill>
          <a:ln cap="flat" cmpd="sng" w="57150">
            <a:solidFill>
              <a:srgbClr val="3399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53" name="Google Shape;253;p4"/>
          <p:cNvSpPr txBox="1"/>
          <p:nvPr/>
        </p:nvSpPr>
        <p:spPr>
          <a:xfrm>
            <a:off x="3571875" y="5172075"/>
            <a:ext cx="2413000" cy="322262"/>
          </a:xfrm>
          <a:prstGeom prst="rect">
            <a:avLst/>
          </a:prstGeom>
          <a:solidFill>
            <a:srgbClr val="FF0000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54" name="Google Shape;254;p4"/>
          <p:cNvSpPr txBox="1"/>
          <p:nvPr/>
        </p:nvSpPr>
        <p:spPr>
          <a:xfrm>
            <a:off x="3581400" y="1111250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15</a:t>
            </a:r>
            <a:endParaRPr/>
          </a:p>
        </p:txBody>
      </p:sp>
      <p:sp>
        <p:nvSpPr>
          <p:cNvPr id="255" name="Google Shape;255;p4"/>
          <p:cNvSpPr txBox="1"/>
          <p:nvPr/>
        </p:nvSpPr>
        <p:spPr>
          <a:xfrm>
            <a:off x="3581400" y="1431925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14</a:t>
            </a:r>
            <a:endParaRPr/>
          </a:p>
        </p:txBody>
      </p:sp>
      <p:sp>
        <p:nvSpPr>
          <p:cNvPr id="256" name="Google Shape;256;p4"/>
          <p:cNvSpPr txBox="1"/>
          <p:nvPr/>
        </p:nvSpPr>
        <p:spPr>
          <a:xfrm>
            <a:off x="3581400" y="1736725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13</a:t>
            </a:r>
            <a:endParaRPr/>
          </a:p>
        </p:txBody>
      </p:sp>
      <p:sp>
        <p:nvSpPr>
          <p:cNvPr id="257" name="Google Shape;257;p4"/>
          <p:cNvSpPr txBox="1"/>
          <p:nvPr/>
        </p:nvSpPr>
        <p:spPr>
          <a:xfrm>
            <a:off x="3581400" y="2041525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12</a:t>
            </a:r>
            <a:endParaRPr/>
          </a:p>
        </p:txBody>
      </p:sp>
      <p:sp>
        <p:nvSpPr>
          <p:cNvPr id="258" name="Google Shape;258;p4"/>
          <p:cNvSpPr txBox="1"/>
          <p:nvPr/>
        </p:nvSpPr>
        <p:spPr>
          <a:xfrm>
            <a:off x="3581400" y="2346325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11</a:t>
            </a:r>
            <a:endParaRPr/>
          </a:p>
        </p:txBody>
      </p:sp>
      <p:sp>
        <p:nvSpPr>
          <p:cNvPr id="259" name="Google Shape;259;p4"/>
          <p:cNvSpPr txBox="1"/>
          <p:nvPr/>
        </p:nvSpPr>
        <p:spPr>
          <a:xfrm>
            <a:off x="3581400" y="2651125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10</a:t>
            </a:r>
            <a:endParaRPr/>
          </a:p>
        </p:txBody>
      </p:sp>
      <p:sp>
        <p:nvSpPr>
          <p:cNvPr id="260" name="Google Shape;260;p4"/>
          <p:cNvSpPr txBox="1"/>
          <p:nvPr/>
        </p:nvSpPr>
        <p:spPr>
          <a:xfrm>
            <a:off x="3581400" y="2955925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9</a:t>
            </a:r>
            <a:endParaRPr/>
          </a:p>
        </p:txBody>
      </p:sp>
      <p:sp>
        <p:nvSpPr>
          <p:cNvPr id="261" name="Google Shape;261;p4"/>
          <p:cNvSpPr txBox="1"/>
          <p:nvPr/>
        </p:nvSpPr>
        <p:spPr>
          <a:xfrm>
            <a:off x="3581400" y="3260725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8</a:t>
            </a:r>
            <a:endParaRPr/>
          </a:p>
        </p:txBody>
      </p:sp>
      <p:sp>
        <p:nvSpPr>
          <p:cNvPr id="262" name="Google Shape;262;p4"/>
          <p:cNvSpPr txBox="1"/>
          <p:nvPr/>
        </p:nvSpPr>
        <p:spPr>
          <a:xfrm>
            <a:off x="3581400" y="3565525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7</a:t>
            </a:r>
            <a:endParaRPr/>
          </a:p>
        </p:txBody>
      </p:sp>
      <p:sp>
        <p:nvSpPr>
          <p:cNvPr id="263" name="Google Shape;263;p4"/>
          <p:cNvSpPr txBox="1"/>
          <p:nvPr/>
        </p:nvSpPr>
        <p:spPr>
          <a:xfrm>
            <a:off x="3581400" y="3870325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6</a:t>
            </a:r>
            <a:endParaRPr/>
          </a:p>
        </p:txBody>
      </p:sp>
      <p:sp>
        <p:nvSpPr>
          <p:cNvPr id="264" name="Google Shape;264;p4"/>
          <p:cNvSpPr txBox="1"/>
          <p:nvPr/>
        </p:nvSpPr>
        <p:spPr>
          <a:xfrm>
            <a:off x="3581400" y="4175125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endParaRPr/>
          </a:p>
        </p:txBody>
      </p:sp>
      <p:sp>
        <p:nvSpPr>
          <p:cNvPr id="265" name="Google Shape;265;p4"/>
          <p:cNvSpPr txBox="1"/>
          <p:nvPr/>
        </p:nvSpPr>
        <p:spPr>
          <a:xfrm>
            <a:off x="3581400" y="4479925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/>
          </a:p>
        </p:txBody>
      </p:sp>
      <p:sp>
        <p:nvSpPr>
          <p:cNvPr id="266" name="Google Shape;266;p4"/>
          <p:cNvSpPr txBox="1"/>
          <p:nvPr/>
        </p:nvSpPr>
        <p:spPr>
          <a:xfrm>
            <a:off x="3581400" y="4784725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/>
          </a:p>
        </p:txBody>
      </p:sp>
      <p:sp>
        <p:nvSpPr>
          <p:cNvPr id="267" name="Google Shape;267;p4"/>
          <p:cNvSpPr txBox="1"/>
          <p:nvPr/>
        </p:nvSpPr>
        <p:spPr>
          <a:xfrm>
            <a:off x="3581400" y="5089525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/>
          </a:p>
        </p:txBody>
      </p:sp>
      <p:sp>
        <p:nvSpPr>
          <p:cNvPr id="268" name="Google Shape;268;p4"/>
          <p:cNvSpPr txBox="1"/>
          <p:nvPr/>
        </p:nvSpPr>
        <p:spPr>
          <a:xfrm>
            <a:off x="3581400" y="5394325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/>
          </a:p>
        </p:txBody>
      </p:sp>
      <p:sp>
        <p:nvSpPr>
          <p:cNvPr id="269" name="Google Shape;269;p4"/>
          <p:cNvSpPr txBox="1"/>
          <p:nvPr/>
        </p:nvSpPr>
        <p:spPr>
          <a:xfrm>
            <a:off x="4419600" y="1127125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$1 Million</a:t>
            </a:r>
            <a:endParaRPr/>
          </a:p>
        </p:txBody>
      </p:sp>
      <p:sp>
        <p:nvSpPr>
          <p:cNvPr id="270" name="Google Shape;270;p4"/>
          <p:cNvSpPr txBox="1"/>
          <p:nvPr/>
        </p:nvSpPr>
        <p:spPr>
          <a:xfrm>
            <a:off x="4419600" y="1447800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$500,000</a:t>
            </a:r>
            <a:endParaRPr/>
          </a:p>
        </p:txBody>
      </p:sp>
      <p:sp>
        <p:nvSpPr>
          <p:cNvPr id="271" name="Google Shape;271;p4"/>
          <p:cNvSpPr txBox="1"/>
          <p:nvPr/>
        </p:nvSpPr>
        <p:spPr>
          <a:xfrm>
            <a:off x="4419600" y="1752600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$250,000</a:t>
            </a:r>
            <a:endParaRPr/>
          </a:p>
        </p:txBody>
      </p:sp>
      <p:sp>
        <p:nvSpPr>
          <p:cNvPr id="272" name="Google Shape;272;p4"/>
          <p:cNvSpPr txBox="1"/>
          <p:nvPr/>
        </p:nvSpPr>
        <p:spPr>
          <a:xfrm>
            <a:off x="4419600" y="2057400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$125,000</a:t>
            </a:r>
            <a:endParaRPr/>
          </a:p>
        </p:txBody>
      </p:sp>
      <p:sp>
        <p:nvSpPr>
          <p:cNvPr id="273" name="Google Shape;273;p4"/>
          <p:cNvSpPr txBox="1"/>
          <p:nvPr/>
        </p:nvSpPr>
        <p:spPr>
          <a:xfrm>
            <a:off x="4419600" y="2362200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$64,000</a:t>
            </a:r>
            <a:endParaRPr/>
          </a:p>
        </p:txBody>
      </p:sp>
      <p:sp>
        <p:nvSpPr>
          <p:cNvPr id="274" name="Google Shape;274;p4"/>
          <p:cNvSpPr txBox="1"/>
          <p:nvPr/>
        </p:nvSpPr>
        <p:spPr>
          <a:xfrm>
            <a:off x="4419600" y="2667000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$32,000</a:t>
            </a:r>
            <a:endParaRPr/>
          </a:p>
        </p:txBody>
      </p:sp>
      <p:sp>
        <p:nvSpPr>
          <p:cNvPr id="275" name="Google Shape;275;p4"/>
          <p:cNvSpPr txBox="1"/>
          <p:nvPr/>
        </p:nvSpPr>
        <p:spPr>
          <a:xfrm>
            <a:off x="4419600" y="2971800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$16,000</a:t>
            </a:r>
            <a:endParaRPr/>
          </a:p>
        </p:txBody>
      </p:sp>
      <p:sp>
        <p:nvSpPr>
          <p:cNvPr id="276" name="Google Shape;276;p4"/>
          <p:cNvSpPr txBox="1"/>
          <p:nvPr/>
        </p:nvSpPr>
        <p:spPr>
          <a:xfrm>
            <a:off x="4419600" y="3276600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$8,000</a:t>
            </a:r>
            <a:endParaRPr/>
          </a:p>
        </p:txBody>
      </p:sp>
      <p:sp>
        <p:nvSpPr>
          <p:cNvPr id="277" name="Google Shape;277;p4"/>
          <p:cNvSpPr txBox="1"/>
          <p:nvPr/>
        </p:nvSpPr>
        <p:spPr>
          <a:xfrm>
            <a:off x="4419600" y="3581400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$4,000</a:t>
            </a:r>
            <a:endParaRPr/>
          </a:p>
        </p:txBody>
      </p:sp>
      <p:sp>
        <p:nvSpPr>
          <p:cNvPr id="278" name="Google Shape;278;p4"/>
          <p:cNvSpPr txBox="1"/>
          <p:nvPr/>
        </p:nvSpPr>
        <p:spPr>
          <a:xfrm>
            <a:off x="4419600" y="3886200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$2,000</a:t>
            </a:r>
            <a:endParaRPr/>
          </a:p>
        </p:txBody>
      </p:sp>
      <p:sp>
        <p:nvSpPr>
          <p:cNvPr id="279" name="Google Shape;279;p4"/>
          <p:cNvSpPr txBox="1"/>
          <p:nvPr/>
        </p:nvSpPr>
        <p:spPr>
          <a:xfrm>
            <a:off x="4419600" y="4191000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$1,000</a:t>
            </a:r>
            <a:endParaRPr/>
          </a:p>
        </p:txBody>
      </p:sp>
      <p:sp>
        <p:nvSpPr>
          <p:cNvPr id="280" name="Google Shape;280;p4"/>
          <p:cNvSpPr txBox="1"/>
          <p:nvPr/>
        </p:nvSpPr>
        <p:spPr>
          <a:xfrm>
            <a:off x="4419600" y="4495800"/>
            <a:ext cx="1000125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$500</a:t>
            </a:r>
            <a:endParaRPr/>
          </a:p>
        </p:txBody>
      </p:sp>
      <p:sp>
        <p:nvSpPr>
          <p:cNvPr id="281" name="Google Shape;281;p4"/>
          <p:cNvSpPr txBox="1"/>
          <p:nvPr/>
        </p:nvSpPr>
        <p:spPr>
          <a:xfrm>
            <a:off x="4419600" y="4800600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$300</a:t>
            </a:r>
            <a:endParaRPr/>
          </a:p>
        </p:txBody>
      </p:sp>
      <p:sp>
        <p:nvSpPr>
          <p:cNvPr id="282" name="Google Shape;282;p4"/>
          <p:cNvSpPr txBox="1"/>
          <p:nvPr/>
        </p:nvSpPr>
        <p:spPr>
          <a:xfrm>
            <a:off x="4419600" y="5105400"/>
            <a:ext cx="13335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$200</a:t>
            </a:r>
            <a:endParaRPr/>
          </a:p>
        </p:txBody>
      </p:sp>
      <p:sp>
        <p:nvSpPr>
          <p:cNvPr id="283" name="Google Shape;283;p4"/>
          <p:cNvSpPr txBox="1"/>
          <p:nvPr/>
        </p:nvSpPr>
        <p:spPr>
          <a:xfrm>
            <a:off x="4419600" y="5410200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$100</a:t>
            </a:r>
            <a:endParaRPr/>
          </a:p>
        </p:txBody>
      </p:sp>
      <p:sp>
        <p:nvSpPr>
          <p:cNvPr id="284" name="Google Shape;284;p4"/>
          <p:cNvSpPr/>
          <p:nvPr/>
        </p:nvSpPr>
        <p:spPr>
          <a:xfrm>
            <a:off x="4114800" y="55467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85" name="Google Shape;285;p4"/>
          <p:cNvSpPr/>
          <p:nvPr/>
        </p:nvSpPr>
        <p:spPr>
          <a:xfrm>
            <a:off x="4114800" y="52419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86" name="Google Shape;286;p4"/>
          <p:cNvSpPr/>
          <p:nvPr/>
        </p:nvSpPr>
        <p:spPr>
          <a:xfrm>
            <a:off x="4114800" y="49371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87" name="Google Shape;287;p4"/>
          <p:cNvSpPr/>
          <p:nvPr/>
        </p:nvSpPr>
        <p:spPr>
          <a:xfrm>
            <a:off x="4114800" y="46323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88" name="Google Shape;288;p4"/>
          <p:cNvSpPr/>
          <p:nvPr/>
        </p:nvSpPr>
        <p:spPr>
          <a:xfrm>
            <a:off x="4114800" y="4327525"/>
            <a:ext cx="152400" cy="152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89" name="Google Shape;289;p4"/>
          <p:cNvSpPr/>
          <p:nvPr/>
        </p:nvSpPr>
        <p:spPr>
          <a:xfrm>
            <a:off x="4114800" y="40227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90" name="Google Shape;290;p4"/>
          <p:cNvSpPr/>
          <p:nvPr/>
        </p:nvSpPr>
        <p:spPr>
          <a:xfrm>
            <a:off x="4114800" y="37179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91" name="Google Shape;291;p4"/>
          <p:cNvSpPr/>
          <p:nvPr/>
        </p:nvSpPr>
        <p:spPr>
          <a:xfrm>
            <a:off x="4114800" y="34131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92" name="Google Shape;292;p4"/>
          <p:cNvSpPr/>
          <p:nvPr/>
        </p:nvSpPr>
        <p:spPr>
          <a:xfrm>
            <a:off x="4114800" y="31083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93" name="Google Shape;293;p4"/>
          <p:cNvSpPr/>
          <p:nvPr/>
        </p:nvSpPr>
        <p:spPr>
          <a:xfrm>
            <a:off x="4114800" y="2803525"/>
            <a:ext cx="152400" cy="152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94" name="Google Shape;294;p4"/>
          <p:cNvSpPr/>
          <p:nvPr/>
        </p:nvSpPr>
        <p:spPr>
          <a:xfrm>
            <a:off x="4114800" y="24987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95" name="Google Shape;295;p4"/>
          <p:cNvSpPr/>
          <p:nvPr/>
        </p:nvSpPr>
        <p:spPr>
          <a:xfrm>
            <a:off x="4114800" y="21939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96" name="Google Shape;296;p4"/>
          <p:cNvSpPr/>
          <p:nvPr/>
        </p:nvSpPr>
        <p:spPr>
          <a:xfrm>
            <a:off x="4114800" y="18891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97" name="Google Shape;297;p4"/>
          <p:cNvSpPr/>
          <p:nvPr/>
        </p:nvSpPr>
        <p:spPr>
          <a:xfrm>
            <a:off x="4114800" y="15843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98" name="Google Shape;298;p4"/>
          <p:cNvSpPr/>
          <p:nvPr/>
        </p:nvSpPr>
        <p:spPr>
          <a:xfrm>
            <a:off x="4114800" y="1279525"/>
            <a:ext cx="152400" cy="152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299" name="Google Shape;299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145462" y="6553200"/>
            <a:ext cx="304800" cy="304800"/>
          </a:xfrm>
          <a:prstGeom prst="rect">
            <a:avLst/>
          </a:prstGeom>
          <a:noFill/>
          <a:ln>
            <a:noFill/>
          </a:ln>
        </p:spPr>
      </p:pic>
      <p:sp>
        <p:nvSpPr>
          <p:cNvPr id="300" name="Google Shape;300;p4"/>
          <p:cNvSpPr/>
          <p:nvPr/>
        </p:nvSpPr>
        <p:spPr>
          <a:xfrm>
            <a:off x="77050" y="58875"/>
            <a:ext cx="2919900" cy="2499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4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Google Shape;305;p5"/>
          <p:cNvSpPr txBox="1"/>
          <p:nvPr/>
        </p:nvSpPr>
        <p:spPr>
          <a:xfrm>
            <a:off x="0" y="3733800"/>
            <a:ext cx="9144000" cy="3128962"/>
          </a:xfrm>
          <a:prstGeom prst="rect">
            <a:avLst/>
          </a:prstGeom>
          <a:gradFill>
            <a:gsLst>
              <a:gs pos="0">
                <a:srgbClr val="808080"/>
              </a:gs>
              <a:gs pos="100000">
                <a:srgbClr val="292929"/>
              </a:gs>
            </a:gsLst>
            <a:path path="circle">
              <a:fillToRect b="50%" l="50%" r="50%" t="50%"/>
            </a:path>
            <a:tileRect/>
          </a:gradFill>
          <a:ln cap="flat" cmpd="sng" w="57150">
            <a:solidFill>
              <a:srgbClr val="3399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06" name="Google Shape;306;p5"/>
          <p:cNvSpPr/>
          <p:nvPr/>
        </p:nvSpPr>
        <p:spPr>
          <a:xfrm>
            <a:off x="228600" y="4800600"/>
            <a:ext cx="4267200" cy="914400"/>
          </a:xfrm>
          <a:prstGeom prst="flowChartPreparation">
            <a:avLst/>
          </a:prstGeom>
          <a:solidFill>
            <a:schemeClr val="dk1"/>
          </a:solidFill>
          <a:ln cap="flat" cmpd="sng" w="57150">
            <a:solidFill>
              <a:srgbClr val="3399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07" name="Google Shape;307;p5"/>
          <p:cNvSpPr/>
          <p:nvPr/>
        </p:nvSpPr>
        <p:spPr>
          <a:xfrm>
            <a:off x="4648200" y="4800600"/>
            <a:ext cx="4267200" cy="914400"/>
          </a:xfrm>
          <a:prstGeom prst="flowChartPreparation">
            <a:avLst/>
          </a:prstGeom>
          <a:solidFill>
            <a:schemeClr val="dk1"/>
          </a:solidFill>
          <a:ln cap="flat" cmpd="sng" w="57150">
            <a:solidFill>
              <a:srgbClr val="3399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08" name="Google Shape;308;p5"/>
          <p:cNvSpPr/>
          <p:nvPr/>
        </p:nvSpPr>
        <p:spPr>
          <a:xfrm>
            <a:off x="228600" y="5867400"/>
            <a:ext cx="4267200" cy="914400"/>
          </a:xfrm>
          <a:prstGeom prst="flowChartPreparation">
            <a:avLst/>
          </a:prstGeom>
          <a:solidFill>
            <a:schemeClr val="dk1"/>
          </a:solidFill>
          <a:ln cap="flat" cmpd="sng" w="57150">
            <a:solidFill>
              <a:srgbClr val="3399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09" name="Google Shape;309;p5"/>
          <p:cNvSpPr/>
          <p:nvPr/>
        </p:nvSpPr>
        <p:spPr>
          <a:xfrm>
            <a:off x="4648200" y="5867400"/>
            <a:ext cx="4267200" cy="914400"/>
          </a:xfrm>
          <a:prstGeom prst="flowChartPreparation">
            <a:avLst/>
          </a:prstGeom>
          <a:solidFill>
            <a:schemeClr val="dk1"/>
          </a:solidFill>
          <a:ln cap="flat" cmpd="sng" w="57150">
            <a:solidFill>
              <a:srgbClr val="3399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310" name="Google Shape;310;p5"/>
          <p:cNvCxnSpPr/>
          <p:nvPr/>
        </p:nvCxnSpPr>
        <p:spPr>
          <a:xfrm rot="10800000">
            <a:off x="28575" y="5257800"/>
            <a:ext cx="228600" cy="0"/>
          </a:xfrm>
          <a:prstGeom prst="straightConnector1">
            <a:avLst/>
          </a:prstGeom>
          <a:noFill/>
          <a:ln cap="flat" cmpd="sng" w="57150">
            <a:solidFill>
              <a:srgbClr val="3399FF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311" name="Google Shape;311;p5"/>
          <p:cNvCxnSpPr/>
          <p:nvPr/>
        </p:nvCxnSpPr>
        <p:spPr>
          <a:xfrm rot="10800000">
            <a:off x="38100" y="6324600"/>
            <a:ext cx="228600" cy="0"/>
          </a:xfrm>
          <a:prstGeom prst="straightConnector1">
            <a:avLst/>
          </a:prstGeom>
          <a:noFill/>
          <a:ln cap="flat" cmpd="sng" w="57150">
            <a:solidFill>
              <a:srgbClr val="3399FF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312" name="Google Shape;312;p5"/>
          <p:cNvCxnSpPr/>
          <p:nvPr/>
        </p:nvCxnSpPr>
        <p:spPr>
          <a:xfrm rot="10800000">
            <a:off x="4467225" y="6324600"/>
            <a:ext cx="228600" cy="0"/>
          </a:xfrm>
          <a:prstGeom prst="straightConnector1">
            <a:avLst/>
          </a:prstGeom>
          <a:noFill/>
          <a:ln cap="flat" cmpd="sng" w="57150">
            <a:solidFill>
              <a:srgbClr val="3399FF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313" name="Google Shape;313;p5"/>
          <p:cNvCxnSpPr/>
          <p:nvPr/>
        </p:nvCxnSpPr>
        <p:spPr>
          <a:xfrm rot="10800000">
            <a:off x="4448175" y="5257800"/>
            <a:ext cx="228600" cy="0"/>
          </a:xfrm>
          <a:prstGeom prst="straightConnector1">
            <a:avLst/>
          </a:prstGeom>
          <a:noFill/>
          <a:ln cap="flat" cmpd="sng" w="57150">
            <a:solidFill>
              <a:srgbClr val="3399FF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314" name="Google Shape;314;p5"/>
          <p:cNvCxnSpPr/>
          <p:nvPr/>
        </p:nvCxnSpPr>
        <p:spPr>
          <a:xfrm rot="10800000">
            <a:off x="8899525" y="5257800"/>
            <a:ext cx="228600" cy="0"/>
          </a:xfrm>
          <a:prstGeom prst="straightConnector1">
            <a:avLst/>
          </a:prstGeom>
          <a:noFill/>
          <a:ln cap="flat" cmpd="sng" w="57150">
            <a:solidFill>
              <a:srgbClr val="3399FF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315" name="Google Shape;315;p5"/>
          <p:cNvCxnSpPr/>
          <p:nvPr/>
        </p:nvCxnSpPr>
        <p:spPr>
          <a:xfrm rot="10800000">
            <a:off x="8902700" y="6324600"/>
            <a:ext cx="228600" cy="0"/>
          </a:xfrm>
          <a:prstGeom prst="straightConnector1">
            <a:avLst/>
          </a:prstGeom>
          <a:noFill/>
          <a:ln cap="flat" cmpd="sng" w="57150">
            <a:solidFill>
              <a:srgbClr val="3399FF"/>
            </a:solidFill>
            <a:prstDash val="solid"/>
            <a:miter lim="800000"/>
            <a:headEnd len="med" w="med" type="none"/>
            <a:tailEnd len="med" w="med" type="none"/>
          </a:ln>
        </p:spPr>
      </p:cxnSp>
      <p:sp>
        <p:nvSpPr>
          <p:cNvPr id="316" name="Google Shape;316;p5"/>
          <p:cNvSpPr txBox="1"/>
          <p:nvPr/>
        </p:nvSpPr>
        <p:spPr>
          <a:xfrm>
            <a:off x="533400" y="5029200"/>
            <a:ext cx="36576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A:  </a:t>
            </a:r>
            <a:r>
              <a:rPr b="1" lang="en-US" sz="2400">
                <a:solidFill>
                  <a:srgbClr val="FFCC00"/>
                </a:solidFill>
              </a:rPr>
              <a:t>cheaper</a:t>
            </a:r>
            <a:endParaRPr/>
          </a:p>
        </p:txBody>
      </p:sp>
      <p:sp>
        <p:nvSpPr>
          <p:cNvPr id="317" name="Google Shape;317;p5"/>
          <p:cNvSpPr txBox="1"/>
          <p:nvPr/>
        </p:nvSpPr>
        <p:spPr>
          <a:xfrm>
            <a:off x="533400" y="6096000"/>
            <a:ext cx="22098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C: </a:t>
            </a:r>
            <a:r>
              <a:rPr b="1" lang="en-US" sz="2400">
                <a:solidFill>
                  <a:srgbClr val="FFCC00"/>
                </a:solidFill>
              </a:rPr>
              <a:t> cheapest</a:t>
            </a:r>
            <a:endParaRPr/>
          </a:p>
        </p:txBody>
      </p:sp>
      <p:sp>
        <p:nvSpPr>
          <p:cNvPr id="318" name="Google Shape;318;p5"/>
          <p:cNvSpPr txBox="1"/>
          <p:nvPr/>
        </p:nvSpPr>
        <p:spPr>
          <a:xfrm>
            <a:off x="4953000" y="5029200"/>
            <a:ext cx="34770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B:  </a:t>
            </a:r>
            <a:r>
              <a:rPr b="1" lang="en-US" sz="2400">
                <a:solidFill>
                  <a:srgbClr val="FFCC00"/>
                </a:solidFill>
              </a:rPr>
              <a:t>most expensive</a:t>
            </a:r>
            <a:r>
              <a:rPr b="1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319" name="Google Shape;319;p5"/>
          <p:cNvSpPr txBox="1"/>
          <p:nvPr/>
        </p:nvSpPr>
        <p:spPr>
          <a:xfrm>
            <a:off x="4953000" y="6096000"/>
            <a:ext cx="29718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D:  </a:t>
            </a:r>
            <a:r>
              <a:rPr b="1" lang="en-US" sz="2400">
                <a:solidFill>
                  <a:srgbClr val="FFCC00"/>
                </a:solidFill>
              </a:rPr>
              <a:t>the better</a:t>
            </a:r>
            <a:endParaRPr/>
          </a:p>
        </p:txBody>
      </p:sp>
      <p:sp>
        <p:nvSpPr>
          <p:cNvPr id="320" name="Google Shape;320;p5"/>
          <p:cNvSpPr/>
          <p:nvPr/>
        </p:nvSpPr>
        <p:spPr>
          <a:xfrm>
            <a:off x="152400" y="3962400"/>
            <a:ext cx="1295400" cy="685800"/>
          </a:xfrm>
          <a:prstGeom prst="ellipse">
            <a:avLst/>
          </a:prstGeom>
          <a:noFill/>
          <a:ln cap="flat" cmpd="sng" w="57150">
            <a:solidFill>
              <a:srgbClr val="3399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21" name="Google Shape;321;p5"/>
          <p:cNvSpPr/>
          <p:nvPr/>
        </p:nvSpPr>
        <p:spPr>
          <a:xfrm>
            <a:off x="3048000" y="3962400"/>
            <a:ext cx="1295400" cy="685800"/>
          </a:xfrm>
          <a:prstGeom prst="ellipse">
            <a:avLst/>
          </a:prstGeom>
          <a:noFill/>
          <a:ln cap="flat" cmpd="sng" w="57150">
            <a:solidFill>
              <a:srgbClr val="3399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22" name="Google Shape;322;p5"/>
          <p:cNvSpPr/>
          <p:nvPr/>
        </p:nvSpPr>
        <p:spPr>
          <a:xfrm>
            <a:off x="1600200" y="3962400"/>
            <a:ext cx="1295400" cy="685800"/>
          </a:xfrm>
          <a:prstGeom prst="ellipse">
            <a:avLst/>
          </a:prstGeom>
          <a:noFill/>
          <a:ln cap="flat" cmpd="sng" w="57150">
            <a:solidFill>
              <a:srgbClr val="3399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23" name="Google Shape;323;p5"/>
          <p:cNvSpPr txBox="1"/>
          <p:nvPr/>
        </p:nvSpPr>
        <p:spPr>
          <a:xfrm>
            <a:off x="336550" y="4102100"/>
            <a:ext cx="1066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50:50</a:t>
            </a:r>
            <a:endParaRPr/>
          </a:p>
        </p:txBody>
      </p:sp>
      <p:sp>
        <p:nvSpPr>
          <p:cNvPr id="324" name="Google Shape;324;p5"/>
          <p:cNvSpPr txBox="1"/>
          <p:nvPr/>
        </p:nvSpPr>
        <p:spPr>
          <a:xfrm>
            <a:off x="6629400" y="0"/>
            <a:ext cx="2514600" cy="4724400"/>
          </a:xfrm>
          <a:prstGeom prst="rect">
            <a:avLst/>
          </a:prstGeom>
          <a:gradFill>
            <a:gsLst>
              <a:gs pos="0">
                <a:srgbClr val="0066CC"/>
              </a:gs>
              <a:gs pos="100000">
                <a:srgbClr val="000066"/>
              </a:gs>
            </a:gsLst>
            <a:path path="circle">
              <a:fillToRect b="50%" l="50%" r="50%" t="50%"/>
            </a:path>
            <a:tileRect/>
          </a:gradFill>
          <a:ln cap="flat" cmpd="sng" w="57150">
            <a:solidFill>
              <a:srgbClr val="3399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25" name="Google Shape;325;p5"/>
          <p:cNvSpPr txBox="1"/>
          <p:nvPr/>
        </p:nvSpPr>
        <p:spPr>
          <a:xfrm>
            <a:off x="6705600" y="-15875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15</a:t>
            </a:r>
            <a:endParaRPr/>
          </a:p>
        </p:txBody>
      </p:sp>
      <p:sp>
        <p:nvSpPr>
          <p:cNvPr id="326" name="Google Shape;326;p5"/>
          <p:cNvSpPr txBox="1"/>
          <p:nvPr/>
        </p:nvSpPr>
        <p:spPr>
          <a:xfrm>
            <a:off x="6705600" y="304800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14</a:t>
            </a:r>
            <a:endParaRPr/>
          </a:p>
        </p:txBody>
      </p:sp>
      <p:sp>
        <p:nvSpPr>
          <p:cNvPr id="327" name="Google Shape;327;p5"/>
          <p:cNvSpPr txBox="1"/>
          <p:nvPr/>
        </p:nvSpPr>
        <p:spPr>
          <a:xfrm>
            <a:off x="6705600" y="609600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13</a:t>
            </a:r>
            <a:endParaRPr/>
          </a:p>
        </p:txBody>
      </p:sp>
      <p:sp>
        <p:nvSpPr>
          <p:cNvPr id="328" name="Google Shape;328;p5"/>
          <p:cNvSpPr txBox="1"/>
          <p:nvPr/>
        </p:nvSpPr>
        <p:spPr>
          <a:xfrm>
            <a:off x="6705600" y="914400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12</a:t>
            </a:r>
            <a:endParaRPr/>
          </a:p>
        </p:txBody>
      </p:sp>
      <p:sp>
        <p:nvSpPr>
          <p:cNvPr id="329" name="Google Shape;329;p5"/>
          <p:cNvSpPr txBox="1"/>
          <p:nvPr/>
        </p:nvSpPr>
        <p:spPr>
          <a:xfrm>
            <a:off x="6705600" y="1219200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11</a:t>
            </a:r>
            <a:endParaRPr/>
          </a:p>
        </p:txBody>
      </p:sp>
      <p:sp>
        <p:nvSpPr>
          <p:cNvPr id="330" name="Google Shape;330;p5"/>
          <p:cNvSpPr txBox="1"/>
          <p:nvPr/>
        </p:nvSpPr>
        <p:spPr>
          <a:xfrm>
            <a:off x="6705600" y="1524000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10</a:t>
            </a:r>
            <a:endParaRPr/>
          </a:p>
        </p:txBody>
      </p:sp>
      <p:sp>
        <p:nvSpPr>
          <p:cNvPr id="331" name="Google Shape;331;p5"/>
          <p:cNvSpPr txBox="1"/>
          <p:nvPr/>
        </p:nvSpPr>
        <p:spPr>
          <a:xfrm>
            <a:off x="6696075" y="4043362"/>
            <a:ext cx="2413000" cy="322262"/>
          </a:xfrm>
          <a:prstGeom prst="rect">
            <a:avLst/>
          </a:prstGeom>
          <a:solidFill>
            <a:srgbClr val="FF0000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32" name="Google Shape;332;p5"/>
          <p:cNvSpPr txBox="1"/>
          <p:nvPr/>
        </p:nvSpPr>
        <p:spPr>
          <a:xfrm>
            <a:off x="6705600" y="1828800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9</a:t>
            </a:r>
            <a:endParaRPr/>
          </a:p>
        </p:txBody>
      </p:sp>
      <p:sp>
        <p:nvSpPr>
          <p:cNvPr id="333" name="Google Shape;333;p5"/>
          <p:cNvSpPr txBox="1"/>
          <p:nvPr/>
        </p:nvSpPr>
        <p:spPr>
          <a:xfrm>
            <a:off x="6705600" y="2133600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8</a:t>
            </a:r>
            <a:endParaRPr/>
          </a:p>
        </p:txBody>
      </p:sp>
      <p:sp>
        <p:nvSpPr>
          <p:cNvPr id="334" name="Google Shape;334;p5"/>
          <p:cNvSpPr txBox="1"/>
          <p:nvPr/>
        </p:nvSpPr>
        <p:spPr>
          <a:xfrm>
            <a:off x="6705600" y="2438400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7</a:t>
            </a:r>
            <a:endParaRPr/>
          </a:p>
        </p:txBody>
      </p:sp>
      <p:sp>
        <p:nvSpPr>
          <p:cNvPr id="335" name="Google Shape;335;p5"/>
          <p:cNvSpPr txBox="1"/>
          <p:nvPr/>
        </p:nvSpPr>
        <p:spPr>
          <a:xfrm>
            <a:off x="6705600" y="2743200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6</a:t>
            </a:r>
            <a:endParaRPr/>
          </a:p>
        </p:txBody>
      </p:sp>
      <p:sp>
        <p:nvSpPr>
          <p:cNvPr id="336" name="Google Shape;336;p5"/>
          <p:cNvSpPr txBox="1"/>
          <p:nvPr/>
        </p:nvSpPr>
        <p:spPr>
          <a:xfrm>
            <a:off x="6705600" y="3048000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endParaRPr/>
          </a:p>
        </p:txBody>
      </p:sp>
      <p:sp>
        <p:nvSpPr>
          <p:cNvPr id="337" name="Google Shape;337;p5"/>
          <p:cNvSpPr txBox="1"/>
          <p:nvPr/>
        </p:nvSpPr>
        <p:spPr>
          <a:xfrm>
            <a:off x="6705600" y="3352800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/>
          </a:p>
        </p:txBody>
      </p:sp>
      <p:sp>
        <p:nvSpPr>
          <p:cNvPr id="338" name="Google Shape;338;p5"/>
          <p:cNvSpPr txBox="1"/>
          <p:nvPr/>
        </p:nvSpPr>
        <p:spPr>
          <a:xfrm>
            <a:off x="6705600" y="3657600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/>
          </a:p>
        </p:txBody>
      </p:sp>
      <p:sp>
        <p:nvSpPr>
          <p:cNvPr id="339" name="Google Shape;339;p5"/>
          <p:cNvSpPr txBox="1"/>
          <p:nvPr/>
        </p:nvSpPr>
        <p:spPr>
          <a:xfrm>
            <a:off x="6705600" y="3962400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/>
          </a:p>
        </p:txBody>
      </p:sp>
      <p:sp>
        <p:nvSpPr>
          <p:cNvPr id="340" name="Google Shape;340;p5"/>
          <p:cNvSpPr txBox="1"/>
          <p:nvPr/>
        </p:nvSpPr>
        <p:spPr>
          <a:xfrm>
            <a:off x="6705600" y="4267200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/>
          </a:p>
        </p:txBody>
      </p:sp>
      <p:sp>
        <p:nvSpPr>
          <p:cNvPr id="341" name="Google Shape;341;p5"/>
          <p:cNvSpPr txBox="1"/>
          <p:nvPr/>
        </p:nvSpPr>
        <p:spPr>
          <a:xfrm>
            <a:off x="7543800" y="0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$1 Million</a:t>
            </a:r>
            <a:endParaRPr/>
          </a:p>
        </p:txBody>
      </p:sp>
      <p:sp>
        <p:nvSpPr>
          <p:cNvPr id="342" name="Google Shape;342;p5"/>
          <p:cNvSpPr txBox="1"/>
          <p:nvPr/>
        </p:nvSpPr>
        <p:spPr>
          <a:xfrm>
            <a:off x="7543800" y="320675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$500,000</a:t>
            </a:r>
            <a:endParaRPr/>
          </a:p>
        </p:txBody>
      </p:sp>
      <p:sp>
        <p:nvSpPr>
          <p:cNvPr id="343" name="Google Shape;343;p5"/>
          <p:cNvSpPr txBox="1"/>
          <p:nvPr/>
        </p:nvSpPr>
        <p:spPr>
          <a:xfrm>
            <a:off x="7543800" y="625475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$250,000</a:t>
            </a:r>
            <a:endParaRPr/>
          </a:p>
        </p:txBody>
      </p:sp>
      <p:sp>
        <p:nvSpPr>
          <p:cNvPr id="344" name="Google Shape;344;p5"/>
          <p:cNvSpPr txBox="1"/>
          <p:nvPr/>
        </p:nvSpPr>
        <p:spPr>
          <a:xfrm>
            <a:off x="7543800" y="930275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$125,000</a:t>
            </a:r>
            <a:endParaRPr/>
          </a:p>
        </p:txBody>
      </p:sp>
      <p:sp>
        <p:nvSpPr>
          <p:cNvPr id="345" name="Google Shape;345;p5"/>
          <p:cNvSpPr txBox="1"/>
          <p:nvPr/>
        </p:nvSpPr>
        <p:spPr>
          <a:xfrm>
            <a:off x="7543800" y="1235075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$64,000</a:t>
            </a:r>
            <a:endParaRPr/>
          </a:p>
        </p:txBody>
      </p:sp>
      <p:sp>
        <p:nvSpPr>
          <p:cNvPr id="346" name="Google Shape;346;p5"/>
          <p:cNvSpPr txBox="1"/>
          <p:nvPr/>
        </p:nvSpPr>
        <p:spPr>
          <a:xfrm>
            <a:off x="7543800" y="1539875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$32,000</a:t>
            </a:r>
            <a:endParaRPr/>
          </a:p>
        </p:txBody>
      </p:sp>
      <p:sp>
        <p:nvSpPr>
          <p:cNvPr id="347" name="Google Shape;347;p5"/>
          <p:cNvSpPr txBox="1"/>
          <p:nvPr/>
        </p:nvSpPr>
        <p:spPr>
          <a:xfrm>
            <a:off x="7543800" y="1844675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$16,000</a:t>
            </a:r>
            <a:endParaRPr/>
          </a:p>
        </p:txBody>
      </p:sp>
      <p:sp>
        <p:nvSpPr>
          <p:cNvPr id="348" name="Google Shape;348;p5"/>
          <p:cNvSpPr txBox="1"/>
          <p:nvPr/>
        </p:nvSpPr>
        <p:spPr>
          <a:xfrm>
            <a:off x="7543800" y="2149475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$8,000</a:t>
            </a:r>
            <a:endParaRPr/>
          </a:p>
        </p:txBody>
      </p:sp>
      <p:sp>
        <p:nvSpPr>
          <p:cNvPr id="349" name="Google Shape;349;p5"/>
          <p:cNvSpPr txBox="1"/>
          <p:nvPr/>
        </p:nvSpPr>
        <p:spPr>
          <a:xfrm>
            <a:off x="7543800" y="2454275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$4,000</a:t>
            </a:r>
            <a:endParaRPr/>
          </a:p>
        </p:txBody>
      </p:sp>
      <p:sp>
        <p:nvSpPr>
          <p:cNvPr id="350" name="Google Shape;350;p5"/>
          <p:cNvSpPr txBox="1"/>
          <p:nvPr/>
        </p:nvSpPr>
        <p:spPr>
          <a:xfrm>
            <a:off x="7543800" y="2759075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$2,000</a:t>
            </a:r>
            <a:endParaRPr/>
          </a:p>
        </p:txBody>
      </p:sp>
      <p:sp>
        <p:nvSpPr>
          <p:cNvPr id="351" name="Google Shape;351;p5"/>
          <p:cNvSpPr txBox="1"/>
          <p:nvPr/>
        </p:nvSpPr>
        <p:spPr>
          <a:xfrm>
            <a:off x="7543800" y="3063875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$1,000</a:t>
            </a:r>
            <a:endParaRPr/>
          </a:p>
        </p:txBody>
      </p:sp>
      <p:sp>
        <p:nvSpPr>
          <p:cNvPr id="352" name="Google Shape;352;p5"/>
          <p:cNvSpPr txBox="1"/>
          <p:nvPr/>
        </p:nvSpPr>
        <p:spPr>
          <a:xfrm>
            <a:off x="7543800" y="3368675"/>
            <a:ext cx="1000125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$500</a:t>
            </a:r>
            <a:endParaRPr/>
          </a:p>
        </p:txBody>
      </p:sp>
      <p:sp>
        <p:nvSpPr>
          <p:cNvPr id="353" name="Google Shape;353;p5"/>
          <p:cNvSpPr txBox="1"/>
          <p:nvPr/>
        </p:nvSpPr>
        <p:spPr>
          <a:xfrm>
            <a:off x="7543800" y="3673475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$300</a:t>
            </a:r>
            <a:endParaRPr/>
          </a:p>
        </p:txBody>
      </p:sp>
      <p:sp>
        <p:nvSpPr>
          <p:cNvPr id="354" name="Google Shape;354;p5"/>
          <p:cNvSpPr txBox="1"/>
          <p:nvPr/>
        </p:nvSpPr>
        <p:spPr>
          <a:xfrm>
            <a:off x="7543800" y="3978275"/>
            <a:ext cx="13335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$200</a:t>
            </a:r>
            <a:endParaRPr/>
          </a:p>
        </p:txBody>
      </p:sp>
      <p:sp>
        <p:nvSpPr>
          <p:cNvPr id="355" name="Google Shape;355;p5"/>
          <p:cNvSpPr txBox="1"/>
          <p:nvPr/>
        </p:nvSpPr>
        <p:spPr>
          <a:xfrm>
            <a:off x="7543800" y="4283075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$100</a:t>
            </a:r>
            <a:endParaRPr/>
          </a:p>
        </p:txBody>
      </p:sp>
      <p:sp>
        <p:nvSpPr>
          <p:cNvPr id="356" name="Google Shape;356;p5"/>
          <p:cNvSpPr/>
          <p:nvPr/>
        </p:nvSpPr>
        <p:spPr>
          <a:xfrm>
            <a:off x="7239000" y="44196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57" name="Google Shape;357;p5"/>
          <p:cNvSpPr/>
          <p:nvPr/>
        </p:nvSpPr>
        <p:spPr>
          <a:xfrm>
            <a:off x="7239000" y="41148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58" name="Google Shape;358;p5"/>
          <p:cNvSpPr/>
          <p:nvPr/>
        </p:nvSpPr>
        <p:spPr>
          <a:xfrm>
            <a:off x="7239000" y="38100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59" name="Google Shape;359;p5"/>
          <p:cNvSpPr/>
          <p:nvPr/>
        </p:nvSpPr>
        <p:spPr>
          <a:xfrm>
            <a:off x="7239000" y="35052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60" name="Google Shape;360;p5"/>
          <p:cNvSpPr/>
          <p:nvPr/>
        </p:nvSpPr>
        <p:spPr>
          <a:xfrm>
            <a:off x="7239000" y="3200400"/>
            <a:ext cx="152400" cy="152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61" name="Google Shape;361;p5"/>
          <p:cNvSpPr/>
          <p:nvPr/>
        </p:nvSpPr>
        <p:spPr>
          <a:xfrm>
            <a:off x="7239000" y="28956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62" name="Google Shape;362;p5"/>
          <p:cNvSpPr/>
          <p:nvPr/>
        </p:nvSpPr>
        <p:spPr>
          <a:xfrm>
            <a:off x="7239000" y="25908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63" name="Google Shape;363;p5"/>
          <p:cNvSpPr/>
          <p:nvPr/>
        </p:nvSpPr>
        <p:spPr>
          <a:xfrm>
            <a:off x="7239000" y="22860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64" name="Google Shape;364;p5"/>
          <p:cNvSpPr/>
          <p:nvPr/>
        </p:nvSpPr>
        <p:spPr>
          <a:xfrm>
            <a:off x="7239000" y="19812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65" name="Google Shape;365;p5"/>
          <p:cNvSpPr/>
          <p:nvPr/>
        </p:nvSpPr>
        <p:spPr>
          <a:xfrm>
            <a:off x="7239000" y="1676400"/>
            <a:ext cx="152400" cy="152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66" name="Google Shape;366;p5"/>
          <p:cNvSpPr/>
          <p:nvPr/>
        </p:nvSpPr>
        <p:spPr>
          <a:xfrm>
            <a:off x="7239000" y="13716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67" name="Google Shape;367;p5"/>
          <p:cNvSpPr/>
          <p:nvPr/>
        </p:nvSpPr>
        <p:spPr>
          <a:xfrm>
            <a:off x="7239000" y="10668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68" name="Google Shape;368;p5"/>
          <p:cNvSpPr/>
          <p:nvPr/>
        </p:nvSpPr>
        <p:spPr>
          <a:xfrm>
            <a:off x="7239000" y="7620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69" name="Google Shape;369;p5"/>
          <p:cNvSpPr/>
          <p:nvPr/>
        </p:nvSpPr>
        <p:spPr>
          <a:xfrm>
            <a:off x="7239000" y="4572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70" name="Google Shape;370;p5"/>
          <p:cNvSpPr/>
          <p:nvPr/>
        </p:nvSpPr>
        <p:spPr>
          <a:xfrm>
            <a:off x="7239000" y="152400"/>
            <a:ext cx="152400" cy="152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371" name="Google Shape;371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flipH="1" rot="10800000">
            <a:off x="1949450" y="3994150"/>
            <a:ext cx="514350" cy="606425"/>
          </a:xfrm>
          <a:prstGeom prst="rect">
            <a:avLst/>
          </a:prstGeom>
          <a:noFill/>
          <a:ln>
            <a:noFill/>
          </a:ln>
        </p:spPr>
      </p:pic>
      <p:sp>
        <p:nvSpPr>
          <p:cNvPr id="372" name="Google Shape;372;p5"/>
          <p:cNvSpPr/>
          <p:nvPr/>
        </p:nvSpPr>
        <p:spPr>
          <a:xfrm rot="5400000">
            <a:off x="3222625" y="4229100"/>
            <a:ext cx="304800" cy="304800"/>
          </a:xfrm>
          <a:prstGeom prst="flowChartDisplay">
            <a:avLst/>
          </a:prstGeom>
          <a:noFill/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73" name="Google Shape;373;p5"/>
          <p:cNvSpPr/>
          <p:nvPr/>
        </p:nvSpPr>
        <p:spPr>
          <a:xfrm>
            <a:off x="3298825" y="4076700"/>
            <a:ext cx="152400" cy="152400"/>
          </a:xfrm>
          <a:prstGeom prst="ellipse">
            <a:avLst/>
          </a:prstGeom>
          <a:noFill/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74" name="Google Shape;374;p5"/>
          <p:cNvSpPr/>
          <p:nvPr/>
        </p:nvSpPr>
        <p:spPr>
          <a:xfrm rot="5400000">
            <a:off x="3527425" y="4305300"/>
            <a:ext cx="304800" cy="304800"/>
          </a:xfrm>
          <a:prstGeom prst="flowChartDisplay">
            <a:avLst/>
          </a:prstGeom>
          <a:noFill/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75" name="Google Shape;375;p5"/>
          <p:cNvSpPr/>
          <p:nvPr/>
        </p:nvSpPr>
        <p:spPr>
          <a:xfrm>
            <a:off x="3603625" y="4152900"/>
            <a:ext cx="152400" cy="152400"/>
          </a:xfrm>
          <a:prstGeom prst="ellipse">
            <a:avLst/>
          </a:prstGeom>
          <a:noFill/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76" name="Google Shape;376;p5"/>
          <p:cNvSpPr/>
          <p:nvPr/>
        </p:nvSpPr>
        <p:spPr>
          <a:xfrm rot="5400000">
            <a:off x="3832225" y="4229100"/>
            <a:ext cx="304800" cy="304800"/>
          </a:xfrm>
          <a:prstGeom prst="flowChartDisplay">
            <a:avLst/>
          </a:prstGeom>
          <a:noFill/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77" name="Google Shape;377;p5"/>
          <p:cNvSpPr/>
          <p:nvPr/>
        </p:nvSpPr>
        <p:spPr>
          <a:xfrm>
            <a:off x="3908425" y="4076700"/>
            <a:ext cx="152400" cy="152400"/>
          </a:xfrm>
          <a:prstGeom prst="ellipse">
            <a:avLst/>
          </a:prstGeom>
          <a:noFill/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78" name="Google Shape;378;p5"/>
          <p:cNvSpPr txBox="1"/>
          <p:nvPr/>
        </p:nvSpPr>
        <p:spPr>
          <a:xfrm>
            <a:off x="685800" y="742950"/>
            <a:ext cx="5181600" cy="1323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Times New Roman"/>
              <a:buNone/>
            </a:pPr>
            <a:r>
              <a:rPr lang="en-US" sz="4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_________ brand is Apple</a:t>
            </a:r>
            <a:endParaRPr/>
          </a:p>
        </p:txBody>
      </p:sp>
      <p:sp>
        <p:nvSpPr>
          <p:cNvPr id="379" name="Google Shape;379;p5"/>
          <p:cNvSpPr/>
          <p:nvPr/>
        </p:nvSpPr>
        <p:spPr>
          <a:xfrm>
            <a:off x="69850" y="2767012"/>
            <a:ext cx="4267200" cy="914400"/>
          </a:xfrm>
          <a:prstGeom prst="flowChartPreparation">
            <a:avLst/>
          </a:prstGeom>
          <a:solidFill>
            <a:srgbClr val="00FF00"/>
          </a:solidFill>
          <a:ln cap="flat" cmpd="sng" w="57150">
            <a:solidFill>
              <a:srgbClr val="3399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</a:t>
            </a:r>
            <a:endParaRPr/>
          </a:p>
        </p:txBody>
      </p:sp>
      <p:pic>
        <p:nvPicPr>
          <p:cNvPr id="380" name="Google Shape;380;p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839200" y="6553200"/>
            <a:ext cx="304800" cy="304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81" name="Google Shape;381;p5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8839200" y="6553200"/>
            <a:ext cx="304800" cy="304800"/>
          </a:xfrm>
          <a:prstGeom prst="rect">
            <a:avLst/>
          </a:prstGeom>
          <a:noFill/>
          <a:ln>
            <a:noFill/>
          </a:ln>
        </p:spPr>
      </p:pic>
      <p:sp>
        <p:nvSpPr>
          <p:cNvPr id="382" name="Google Shape;382;p5"/>
          <p:cNvSpPr/>
          <p:nvPr/>
        </p:nvSpPr>
        <p:spPr>
          <a:xfrm>
            <a:off x="77050" y="58875"/>
            <a:ext cx="2919900" cy="2499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1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2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86" name="Shape 3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Google Shape;387;p6"/>
          <p:cNvSpPr txBox="1"/>
          <p:nvPr/>
        </p:nvSpPr>
        <p:spPr>
          <a:xfrm>
            <a:off x="3505200" y="1127125"/>
            <a:ext cx="2514600" cy="4724400"/>
          </a:xfrm>
          <a:prstGeom prst="rect">
            <a:avLst/>
          </a:prstGeom>
          <a:gradFill>
            <a:gsLst>
              <a:gs pos="0">
                <a:srgbClr val="0066CC"/>
              </a:gs>
              <a:gs pos="100000">
                <a:srgbClr val="000066"/>
              </a:gs>
            </a:gsLst>
            <a:path path="circle">
              <a:fillToRect b="50%" l="50%" r="50%" t="50%"/>
            </a:path>
            <a:tileRect/>
          </a:gradFill>
          <a:ln cap="flat" cmpd="sng" w="57150">
            <a:solidFill>
              <a:srgbClr val="3399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88" name="Google Shape;388;p6"/>
          <p:cNvSpPr txBox="1"/>
          <p:nvPr/>
        </p:nvSpPr>
        <p:spPr>
          <a:xfrm>
            <a:off x="3571875" y="4875212"/>
            <a:ext cx="2413000" cy="322262"/>
          </a:xfrm>
          <a:prstGeom prst="rect">
            <a:avLst/>
          </a:prstGeom>
          <a:solidFill>
            <a:srgbClr val="FF0000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89" name="Google Shape;389;p6"/>
          <p:cNvSpPr txBox="1"/>
          <p:nvPr/>
        </p:nvSpPr>
        <p:spPr>
          <a:xfrm>
            <a:off x="3581400" y="1111250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15</a:t>
            </a:r>
            <a:endParaRPr/>
          </a:p>
        </p:txBody>
      </p:sp>
      <p:sp>
        <p:nvSpPr>
          <p:cNvPr id="390" name="Google Shape;390;p6"/>
          <p:cNvSpPr txBox="1"/>
          <p:nvPr/>
        </p:nvSpPr>
        <p:spPr>
          <a:xfrm>
            <a:off x="3581400" y="1431925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14</a:t>
            </a:r>
            <a:endParaRPr/>
          </a:p>
        </p:txBody>
      </p:sp>
      <p:sp>
        <p:nvSpPr>
          <p:cNvPr id="391" name="Google Shape;391;p6"/>
          <p:cNvSpPr txBox="1"/>
          <p:nvPr/>
        </p:nvSpPr>
        <p:spPr>
          <a:xfrm>
            <a:off x="3581400" y="1736725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13</a:t>
            </a:r>
            <a:endParaRPr/>
          </a:p>
        </p:txBody>
      </p:sp>
      <p:sp>
        <p:nvSpPr>
          <p:cNvPr id="392" name="Google Shape;392;p6"/>
          <p:cNvSpPr txBox="1"/>
          <p:nvPr/>
        </p:nvSpPr>
        <p:spPr>
          <a:xfrm>
            <a:off x="3581400" y="2041525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12</a:t>
            </a:r>
            <a:endParaRPr/>
          </a:p>
        </p:txBody>
      </p:sp>
      <p:sp>
        <p:nvSpPr>
          <p:cNvPr id="393" name="Google Shape;393;p6"/>
          <p:cNvSpPr txBox="1"/>
          <p:nvPr/>
        </p:nvSpPr>
        <p:spPr>
          <a:xfrm>
            <a:off x="3581400" y="2346325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11</a:t>
            </a:r>
            <a:endParaRPr/>
          </a:p>
        </p:txBody>
      </p:sp>
      <p:sp>
        <p:nvSpPr>
          <p:cNvPr id="394" name="Google Shape;394;p6"/>
          <p:cNvSpPr txBox="1"/>
          <p:nvPr/>
        </p:nvSpPr>
        <p:spPr>
          <a:xfrm>
            <a:off x="3581400" y="2651125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10</a:t>
            </a:r>
            <a:endParaRPr/>
          </a:p>
        </p:txBody>
      </p:sp>
      <p:sp>
        <p:nvSpPr>
          <p:cNvPr id="395" name="Google Shape;395;p6"/>
          <p:cNvSpPr txBox="1"/>
          <p:nvPr/>
        </p:nvSpPr>
        <p:spPr>
          <a:xfrm>
            <a:off x="3581400" y="2955925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9</a:t>
            </a:r>
            <a:endParaRPr/>
          </a:p>
        </p:txBody>
      </p:sp>
      <p:sp>
        <p:nvSpPr>
          <p:cNvPr id="396" name="Google Shape;396;p6"/>
          <p:cNvSpPr txBox="1"/>
          <p:nvPr/>
        </p:nvSpPr>
        <p:spPr>
          <a:xfrm>
            <a:off x="3581400" y="3260725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8</a:t>
            </a:r>
            <a:endParaRPr/>
          </a:p>
        </p:txBody>
      </p:sp>
      <p:sp>
        <p:nvSpPr>
          <p:cNvPr id="397" name="Google Shape;397;p6"/>
          <p:cNvSpPr txBox="1"/>
          <p:nvPr/>
        </p:nvSpPr>
        <p:spPr>
          <a:xfrm>
            <a:off x="3581400" y="3565525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7</a:t>
            </a:r>
            <a:endParaRPr/>
          </a:p>
        </p:txBody>
      </p:sp>
      <p:sp>
        <p:nvSpPr>
          <p:cNvPr id="398" name="Google Shape;398;p6"/>
          <p:cNvSpPr txBox="1"/>
          <p:nvPr/>
        </p:nvSpPr>
        <p:spPr>
          <a:xfrm>
            <a:off x="3581400" y="3870325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6</a:t>
            </a:r>
            <a:endParaRPr/>
          </a:p>
        </p:txBody>
      </p:sp>
      <p:sp>
        <p:nvSpPr>
          <p:cNvPr id="399" name="Google Shape;399;p6"/>
          <p:cNvSpPr txBox="1"/>
          <p:nvPr/>
        </p:nvSpPr>
        <p:spPr>
          <a:xfrm>
            <a:off x="3581400" y="4175125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endParaRPr/>
          </a:p>
        </p:txBody>
      </p:sp>
      <p:sp>
        <p:nvSpPr>
          <p:cNvPr id="400" name="Google Shape;400;p6"/>
          <p:cNvSpPr txBox="1"/>
          <p:nvPr/>
        </p:nvSpPr>
        <p:spPr>
          <a:xfrm>
            <a:off x="3581400" y="4479925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/>
          </a:p>
        </p:txBody>
      </p:sp>
      <p:sp>
        <p:nvSpPr>
          <p:cNvPr id="401" name="Google Shape;401;p6"/>
          <p:cNvSpPr txBox="1"/>
          <p:nvPr/>
        </p:nvSpPr>
        <p:spPr>
          <a:xfrm>
            <a:off x="3581400" y="4784725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/>
          </a:p>
        </p:txBody>
      </p:sp>
      <p:sp>
        <p:nvSpPr>
          <p:cNvPr id="402" name="Google Shape;402;p6"/>
          <p:cNvSpPr txBox="1"/>
          <p:nvPr/>
        </p:nvSpPr>
        <p:spPr>
          <a:xfrm>
            <a:off x="3581400" y="5089525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/>
          </a:p>
        </p:txBody>
      </p:sp>
      <p:sp>
        <p:nvSpPr>
          <p:cNvPr id="403" name="Google Shape;403;p6"/>
          <p:cNvSpPr txBox="1"/>
          <p:nvPr/>
        </p:nvSpPr>
        <p:spPr>
          <a:xfrm>
            <a:off x="3581400" y="5394325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/>
          </a:p>
        </p:txBody>
      </p:sp>
      <p:sp>
        <p:nvSpPr>
          <p:cNvPr id="404" name="Google Shape;404;p6"/>
          <p:cNvSpPr txBox="1"/>
          <p:nvPr/>
        </p:nvSpPr>
        <p:spPr>
          <a:xfrm>
            <a:off x="4419600" y="1127125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$1 Million</a:t>
            </a:r>
            <a:endParaRPr/>
          </a:p>
        </p:txBody>
      </p:sp>
      <p:sp>
        <p:nvSpPr>
          <p:cNvPr id="405" name="Google Shape;405;p6"/>
          <p:cNvSpPr txBox="1"/>
          <p:nvPr/>
        </p:nvSpPr>
        <p:spPr>
          <a:xfrm>
            <a:off x="4419600" y="1447800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$500,000</a:t>
            </a:r>
            <a:endParaRPr/>
          </a:p>
        </p:txBody>
      </p:sp>
      <p:sp>
        <p:nvSpPr>
          <p:cNvPr id="406" name="Google Shape;406;p6"/>
          <p:cNvSpPr txBox="1"/>
          <p:nvPr/>
        </p:nvSpPr>
        <p:spPr>
          <a:xfrm>
            <a:off x="4419600" y="1752600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$250,000</a:t>
            </a:r>
            <a:endParaRPr/>
          </a:p>
        </p:txBody>
      </p:sp>
      <p:sp>
        <p:nvSpPr>
          <p:cNvPr id="407" name="Google Shape;407;p6"/>
          <p:cNvSpPr txBox="1"/>
          <p:nvPr/>
        </p:nvSpPr>
        <p:spPr>
          <a:xfrm>
            <a:off x="4419600" y="2057400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$125,000</a:t>
            </a:r>
            <a:endParaRPr/>
          </a:p>
        </p:txBody>
      </p:sp>
      <p:sp>
        <p:nvSpPr>
          <p:cNvPr id="408" name="Google Shape;408;p6"/>
          <p:cNvSpPr txBox="1"/>
          <p:nvPr/>
        </p:nvSpPr>
        <p:spPr>
          <a:xfrm>
            <a:off x="4419600" y="2362200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$64,000</a:t>
            </a:r>
            <a:endParaRPr/>
          </a:p>
        </p:txBody>
      </p:sp>
      <p:sp>
        <p:nvSpPr>
          <p:cNvPr id="409" name="Google Shape;409;p6"/>
          <p:cNvSpPr txBox="1"/>
          <p:nvPr/>
        </p:nvSpPr>
        <p:spPr>
          <a:xfrm>
            <a:off x="4419600" y="2667000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$32,000</a:t>
            </a:r>
            <a:endParaRPr/>
          </a:p>
        </p:txBody>
      </p:sp>
      <p:sp>
        <p:nvSpPr>
          <p:cNvPr id="410" name="Google Shape;410;p6"/>
          <p:cNvSpPr txBox="1"/>
          <p:nvPr/>
        </p:nvSpPr>
        <p:spPr>
          <a:xfrm>
            <a:off x="4419600" y="2971800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$16,000</a:t>
            </a:r>
            <a:endParaRPr/>
          </a:p>
        </p:txBody>
      </p:sp>
      <p:sp>
        <p:nvSpPr>
          <p:cNvPr id="411" name="Google Shape;411;p6"/>
          <p:cNvSpPr txBox="1"/>
          <p:nvPr/>
        </p:nvSpPr>
        <p:spPr>
          <a:xfrm>
            <a:off x="4419600" y="3276600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$8,000</a:t>
            </a:r>
            <a:endParaRPr/>
          </a:p>
        </p:txBody>
      </p:sp>
      <p:sp>
        <p:nvSpPr>
          <p:cNvPr id="412" name="Google Shape;412;p6"/>
          <p:cNvSpPr txBox="1"/>
          <p:nvPr/>
        </p:nvSpPr>
        <p:spPr>
          <a:xfrm>
            <a:off x="4419600" y="3581400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$4,000</a:t>
            </a:r>
            <a:endParaRPr/>
          </a:p>
        </p:txBody>
      </p:sp>
      <p:sp>
        <p:nvSpPr>
          <p:cNvPr id="413" name="Google Shape;413;p6"/>
          <p:cNvSpPr txBox="1"/>
          <p:nvPr/>
        </p:nvSpPr>
        <p:spPr>
          <a:xfrm>
            <a:off x="4419600" y="3886200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$2,000</a:t>
            </a:r>
            <a:endParaRPr/>
          </a:p>
        </p:txBody>
      </p:sp>
      <p:sp>
        <p:nvSpPr>
          <p:cNvPr id="414" name="Google Shape;414;p6"/>
          <p:cNvSpPr txBox="1"/>
          <p:nvPr/>
        </p:nvSpPr>
        <p:spPr>
          <a:xfrm>
            <a:off x="4419600" y="4191000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$1,000</a:t>
            </a:r>
            <a:endParaRPr/>
          </a:p>
        </p:txBody>
      </p:sp>
      <p:sp>
        <p:nvSpPr>
          <p:cNvPr id="415" name="Google Shape;415;p6"/>
          <p:cNvSpPr txBox="1"/>
          <p:nvPr/>
        </p:nvSpPr>
        <p:spPr>
          <a:xfrm>
            <a:off x="4419600" y="4495800"/>
            <a:ext cx="1000125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$500</a:t>
            </a:r>
            <a:endParaRPr/>
          </a:p>
        </p:txBody>
      </p:sp>
      <p:sp>
        <p:nvSpPr>
          <p:cNvPr id="416" name="Google Shape;416;p6"/>
          <p:cNvSpPr txBox="1"/>
          <p:nvPr/>
        </p:nvSpPr>
        <p:spPr>
          <a:xfrm>
            <a:off x="4419600" y="4800600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$300</a:t>
            </a:r>
            <a:endParaRPr/>
          </a:p>
        </p:txBody>
      </p:sp>
      <p:sp>
        <p:nvSpPr>
          <p:cNvPr id="417" name="Google Shape;417;p6"/>
          <p:cNvSpPr txBox="1"/>
          <p:nvPr/>
        </p:nvSpPr>
        <p:spPr>
          <a:xfrm>
            <a:off x="4419600" y="5105400"/>
            <a:ext cx="13335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$200</a:t>
            </a:r>
            <a:endParaRPr/>
          </a:p>
        </p:txBody>
      </p:sp>
      <p:sp>
        <p:nvSpPr>
          <p:cNvPr id="418" name="Google Shape;418;p6"/>
          <p:cNvSpPr txBox="1"/>
          <p:nvPr/>
        </p:nvSpPr>
        <p:spPr>
          <a:xfrm>
            <a:off x="4419600" y="5410200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$100</a:t>
            </a:r>
            <a:endParaRPr/>
          </a:p>
        </p:txBody>
      </p:sp>
      <p:sp>
        <p:nvSpPr>
          <p:cNvPr id="419" name="Google Shape;419;p6"/>
          <p:cNvSpPr/>
          <p:nvPr/>
        </p:nvSpPr>
        <p:spPr>
          <a:xfrm>
            <a:off x="4114800" y="55467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20" name="Google Shape;420;p6"/>
          <p:cNvSpPr/>
          <p:nvPr/>
        </p:nvSpPr>
        <p:spPr>
          <a:xfrm>
            <a:off x="4114800" y="52419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21" name="Google Shape;421;p6"/>
          <p:cNvSpPr/>
          <p:nvPr/>
        </p:nvSpPr>
        <p:spPr>
          <a:xfrm>
            <a:off x="4114800" y="49371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22" name="Google Shape;422;p6"/>
          <p:cNvSpPr/>
          <p:nvPr/>
        </p:nvSpPr>
        <p:spPr>
          <a:xfrm>
            <a:off x="4114800" y="46323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23" name="Google Shape;423;p6"/>
          <p:cNvSpPr/>
          <p:nvPr/>
        </p:nvSpPr>
        <p:spPr>
          <a:xfrm>
            <a:off x="4114800" y="4327525"/>
            <a:ext cx="152400" cy="152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24" name="Google Shape;424;p6"/>
          <p:cNvSpPr/>
          <p:nvPr/>
        </p:nvSpPr>
        <p:spPr>
          <a:xfrm>
            <a:off x="4114800" y="40227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25" name="Google Shape;425;p6"/>
          <p:cNvSpPr/>
          <p:nvPr/>
        </p:nvSpPr>
        <p:spPr>
          <a:xfrm>
            <a:off x="4114800" y="37179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26" name="Google Shape;426;p6"/>
          <p:cNvSpPr/>
          <p:nvPr/>
        </p:nvSpPr>
        <p:spPr>
          <a:xfrm>
            <a:off x="4114800" y="34131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27" name="Google Shape;427;p6"/>
          <p:cNvSpPr/>
          <p:nvPr/>
        </p:nvSpPr>
        <p:spPr>
          <a:xfrm>
            <a:off x="4114800" y="31083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28" name="Google Shape;428;p6"/>
          <p:cNvSpPr/>
          <p:nvPr/>
        </p:nvSpPr>
        <p:spPr>
          <a:xfrm>
            <a:off x="4114800" y="2803525"/>
            <a:ext cx="152400" cy="152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29" name="Google Shape;429;p6"/>
          <p:cNvSpPr/>
          <p:nvPr/>
        </p:nvSpPr>
        <p:spPr>
          <a:xfrm>
            <a:off x="4114800" y="24987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30" name="Google Shape;430;p6"/>
          <p:cNvSpPr/>
          <p:nvPr/>
        </p:nvSpPr>
        <p:spPr>
          <a:xfrm>
            <a:off x="4114800" y="21939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31" name="Google Shape;431;p6"/>
          <p:cNvSpPr/>
          <p:nvPr/>
        </p:nvSpPr>
        <p:spPr>
          <a:xfrm>
            <a:off x="4114800" y="18891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32" name="Google Shape;432;p6"/>
          <p:cNvSpPr/>
          <p:nvPr/>
        </p:nvSpPr>
        <p:spPr>
          <a:xfrm>
            <a:off x="4114800" y="15843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33" name="Google Shape;433;p6"/>
          <p:cNvSpPr/>
          <p:nvPr/>
        </p:nvSpPr>
        <p:spPr>
          <a:xfrm>
            <a:off x="4114800" y="1279525"/>
            <a:ext cx="152400" cy="152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434" name="Google Shape;434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832850" y="6553200"/>
            <a:ext cx="304800" cy="304800"/>
          </a:xfrm>
          <a:prstGeom prst="rect">
            <a:avLst/>
          </a:prstGeom>
          <a:noFill/>
          <a:ln>
            <a:noFill/>
          </a:ln>
        </p:spPr>
      </p:pic>
      <p:sp>
        <p:nvSpPr>
          <p:cNvPr id="435" name="Google Shape;435;p6"/>
          <p:cNvSpPr/>
          <p:nvPr/>
        </p:nvSpPr>
        <p:spPr>
          <a:xfrm>
            <a:off x="77050" y="58875"/>
            <a:ext cx="2919900" cy="2499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39" name="Shape 4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" name="Google Shape;440;p7"/>
          <p:cNvSpPr txBox="1"/>
          <p:nvPr/>
        </p:nvSpPr>
        <p:spPr>
          <a:xfrm>
            <a:off x="0" y="3733800"/>
            <a:ext cx="9144000" cy="3128962"/>
          </a:xfrm>
          <a:prstGeom prst="rect">
            <a:avLst/>
          </a:prstGeom>
          <a:gradFill>
            <a:gsLst>
              <a:gs pos="0">
                <a:srgbClr val="808080"/>
              </a:gs>
              <a:gs pos="100000">
                <a:srgbClr val="292929"/>
              </a:gs>
            </a:gsLst>
            <a:path path="circle">
              <a:fillToRect b="50%" l="50%" r="50%" t="50%"/>
            </a:path>
            <a:tileRect/>
          </a:gradFill>
          <a:ln cap="flat" cmpd="sng" w="57150">
            <a:solidFill>
              <a:srgbClr val="3399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41" name="Google Shape;441;p7"/>
          <p:cNvSpPr/>
          <p:nvPr/>
        </p:nvSpPr>
        <p:spPr>
          <a:xfrm>
            <a:off x="228600" y="4800600"/>
            <a:ext cx="4267200" cy="914400"/>
          </a:xfrm>
          <a:prstGeom prst="flowChartPreparation">
            <a:avLst/>
          </a:prstGeom>
          <a:solidFill>
            <a:schemeClr val="dk1"/>
          </a:solidFill>
          <a:ln cap="flat" cmpd="sng" w="57150">
            <a:solidFill>
              <a:srgbClr val="3399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42" name="Google Shape;442;p7"/>
          <p:cNvSpPr/>
          <p:nvPr/>
        </p:nvSpPr>
        <p:spPr>
          <a:xfrm>
            <a:off x="4648200" y="4800600"/>
            <a:ext cx="4267200" cy="914400"/>
          </a:xfrm>
          <a:prstGeom prst="flowChartPreparation">
            <a:avLst/>
          </a:prstGeom>
          <a:solidFill>
            <a:schemeClr val="dk1"/>
          </a:solidFill>
          <a:ln cap="flat" cmpd="sng" w="57150">
            <a:solidFill>
              <a:srgbClr val="3399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43" name="Google Shape;443;p7"/>
          <p:cNvSpPr/>
          <p:nvPr/>
        </p:nvSpPr>
        <p:spPr>
          <a:xfrm>
            <a:off x="228600" y="5867400"/>
            <a:ext cx="4267200" cy="914400"/>
          </a:xfrm>
          <a:prstGeom prst="flowChartPreparation">
            <a:avLst/>
          </a:prstGeom>
          <a:solidFill>
            <a:schemeClr val="dk1"/>
          </a:solidFill>
          <a:ln cap="flat" cmpd="sng" w="57150">
            <a:solidFill>
              <a:srgbClr val="3399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44" name="Google Shape;444;p7"/>
          <p:cNvSpPr/>
          <p:nvPr/>
        </p:nvSpPr>
        <p:spPr>
          <a:xfrm>
            <a:off x="4648200" y="5867400"/>
            <a:ext cx="4267200" cy="914400"/>
          </a:xfrm>
          <a:prstGeom prst="flowChartPreparation">
            <a:avLst/>
          </a:prstGeom>
          <a:solidFill>
            <a:schemeClr val="dk1"/>
          </a:solidFill>
          <a:ln cap="flat" cmpd="sng" w="57150">
            <a:solidFill>
              <a:srgbClr val="3399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445" name="Google Shape;445;p7"/>
          <p:cNvCxnSpPr/>
          <p:nvPr/>
        </p:nvCxnSpPr>
        <p:spPr>
          <a:xfrm rot="10800000">
            <a:off x="28575" y="5257800"/>
            <a:ext cx="228600" cy="0"/>
          </a:xfrm>
          <a:prstGeom prst="straightConnector1">
            <a:avLst/>
          </a:prstGeom>
          <a:noFill/>
          <a:ln cap="flat" cmpd="sng" w="57150">
            <a:solidFill>
              <a:srgbClr val="3399FF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446" name="Google Shape;446;p7"/>
          <p:cNvCxnSpPr/>
          <p:nvPr/>
        </p:nvCxnSpPr>
        <p:spPr>
          <a:xfrm rot="10800000">
            <a:off x="38100" y="6324600"/>
            <a:ext cx="228600" cy="0"/>
          </a:xfrm>
          <a:prstGeom prst="straightConnector1">
            <a:avLst/>
          </a:prstGeom>
          <a:noFill/>
          <a:ln cap="flat" cmpd="sng" w="57150">
            <a:solidFill>
              <a:srgbClr val="3399FF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447" name="Google Shape;447;p7"/>
          <p:cNvCxnSpPr/>
          <p:nvPr/>
        </p:nvCxnSpPr>
        <p:spPr>
          <a:xfrm rot="10800000">
            <a:off x="4467225" y="6324600"/>
            <a:ext cx="228600" cy="0"/>
          </a:xfrm>
          <a:prstGeom prst="straightConnector1">
            <a:avLst/>
          </a:prstGeom>
          <a:noFill/>
          <a:ln cap="flat" cmpd="sng" w="57150">
            <a:solidFill>
              <a:srgbClr val="3399FF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448" name="Google Shape;448;p7"/>
          <p:cNvCxnSpPr/>
          <p:nvPr/>
        </p:nvCxnSpPr>
        <p:spPr>
          <a:xfrm rot="10800000">
            <a:off x="4448175" y="5257800"/>
            <a:ext cx="228600" cy="0"/>
          </a:xfrm>
          <a:prstGeom prst="straightConnector1">
            <a:avLst/>
          </a:prstGeom>
          <a:noFill/>
          <a:ln cap="flat" cmpd="sng" w="57150">
            <a:solidFill>
              <a:srgbClr val="3399FF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449" name="Google Shape;449;p7"/>
          <p:cNvCxnSpPr/>
          <p:nvPr/>
        </p:nvCxnSpPr>
        <p:spPr>
          <a:xfrm rot="10800000">
            <a:off x="8899525" y="5257800"/>
            <a:ext cx="228600" cy="0"/>
          </a:xfrm>
          <a:prstGeom prst="straightConnector1">
            <a:avLst/>
          </a:prstGeom>
          <a:noFill/>
          <a:ln cap="flat" cmpd="sng" w="57150">
            <a:solidFill>
              <a:srgbClr val="3399FF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450" name="Google Shape;450;p7"/>
          <p:cNvCxnSpPr/>
          <p:nvPr/>
        </p:nvCxnSpPr>
        <p:spPr>
          <a:xfrm rot="10800000">
            <a:off x="8902700" y="6324600"/>
            <a:ext cx="228600" cy="0"/>
          </a:xfrm>
          <a:prstGeom prst="straightConnector1">
            <a:avLst/>
          </a:prstGeom>
          <a:noFill/>
          <a:ln cap="flat" cmpd="sng" w="57150">
            <a:solidFill>
              <a:srgbClr val="3399FF"/>
            </a:solidFill>
            <a:prstDash val="solid"/>
            <a:miter lim="800000"/>
            <a:headEnd len="med" w="med" type="none"/>
            <a:tailEnd len="med" w="med" type="none"/>
          </a:ln>
        </p:spPr>
      </p:cxnSp>
      <p:sp>
        <p:nvSpPr>
          <p:cNvPr id="451" name="Google Shape;451;p7"/>
          <p:cNvSpPr txBox="1"/>
          <p:nvPr/>
        </p:nvSpPr>
        <p:spPr>
          <a:xfrm>
            <a:off x="533400" y="5029200"/>
            <a:ext cx="36576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A:  </a:t>
            </a:r>
            <a:r>
              <a:rPr b="1" lang="en-US" sz="2400">
                <a:solidFill>
                  <a:srgbClr val="FFCC00"/>
                </a:solidFill>
              </a:rPr>
              <a:t>best</a:t>
            </a:r>
            <a:endParaRPr/>
          </a:p>
        </p:txBody>
      </p:sp>
      <p:sp>
        <p:nvSpPr>
          <p:cNvPr id="452" name="Google Shape;452;p7"/>
          <p:cNvSpPr txBox="1"/>
          <p:nvPr/>
        </p:nvSpPr>
        <p:spPr>
          <a:xfrm>
            <a:off x="533400" y="6096000"/>
            <a:ext cx="28845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C: </a:t>
            </a:r>
            <a:r>
              <a:rPr b="1" lang="en-US" sz="2400">
                <a:solidFill>
                  <a:srgbClr val="FFCC00"/>
                </a:solidFill>
              </a:rPr>
              <a:t>badder</a:t>
            </a:r>
            <a:r>
              <a:rPr b="1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453" name="Google Shape;453;p7"/>
          <p:cNvSpPr txBox="1"/>
          <p:nvPr/>
        </p:nvSpPr>
        <p:spPr>
          <a:xfrm>
            <a:off x="4953000" y="5029200"/>
            <a:ext cx="28956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B:  </a:t>
            </a:r>
            <a:r>
              <a:rPr b="1" lang="en-US" sz="2400">
                <a:solidFill>
                  <a:srgbClr val="FFCC00"/>
                </a:solidFill>
              </a:rPr>
              <a:t>better</a:t>
            </a:r>
            <a:r>
              <a:rPr b="1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454" name="Google Shape;454;p7"/>
          <p:cNvSpPr txBox="1"/>
          <p:nvPr/>
        </p:nvSpPr>
        <p:spPr>
          <a:xfrm>
            <a:off x="4953000" y="6096000"/>
            <a:ext cx="29718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D:  </a:t>
            </a:r>
            <a:r>
              <a:rPr b="1" lang="en-US" sz="2400">
                <a:solidFill>
                  <a:srgbClr val="FFCC00"/>
                </a:solidFill>
              </a:rPr>
              <a:t>worse</a:t>
            </a:r>
            <a:r>
              <a:rPr b="1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endParaRPr/>
          </a:p>
        </p:txBody>
      </p:sp>
      <p:sp>
        <p:nvSpPr>
          <p:cNvPr id="455" name="Google Shape;455;p7"/>
          <p:cNvSpPr/>
          <p:nvPr/>
        </p:nvSpPr>
        <p:spPr>
          <a:xfrm>
            <a:off x="152400" y="3962400"/>
            <a:ext cx="1295400" cy="685800"/>
          </a:xfrm>
          <a:prstGeom prst="ellipse">
            <a:avLst/>
          </a:prstGeom>
          <a:noFill/>
          <a:ln cap="flat" cmpd="sng" w="57150">
            <a:solidFill>
              <a:srgbClr val="3399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56" name="Google Shape;456;p7"/>
          <p:cNvSpPr/>
          <p:nvPr/>
        </p:nvSpPr>
        <p:spPr>
          <a:xfrm>
            <a:off x="3048000" y="3962400"/>
            <a:ext cx="1295400" cy="685800"/>
          </a:xfrm>
          <a:prstGeom prst="ellipse">
            <a:avLst/>
          </a:prstGeom>
          <a:noFill/>
          <a:ln cap="flat" cmpd="sng" w="57150">
            <a:solidFill>
              <a:srgbClr val="3399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57" name="Google Shape;457;p7"/>
          <p:cNvSpPr/>
          <p:nvPr/>
        </p:nvSpPr>
        <p:spPr>
          <a:xfrm>
            <a:off x="1600200" y="3962400"/>
            <a:ext cx="1295400" cy="685800"/>
          </a:xfrm>
          <a:prstGeom prst="ellipse">
            <a:avLst/>
          </a:prstGeom>
          <a:noFill/>
          <a:ln cap="flat" cmpd="sng" w="57150">
            <a:solidFill>
              <a:srgbClr val="3399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58" name="Google Shape;458;p7"/>
          <p:cNvSpPr txBox="1"/>
          <p:nvPr/>
        </p:nvSpPr>
        <p:spPr>
          <a:xfrm>
            <a:off x="336550" y="4102100"/>
            <a:ext cx="1066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50:50</a:t>
            </a:r>
            <a:endParaRPr/>
          </a:p>
        </p:txBody>
      </p:sp>
      <p:sp>
        <p:nvSpPr>
          <p:cNvPr id="459" name="Google Shape;459;p7"/>
          <p:cNvSpPr txBox="1"/>
          <p:nvPr/>
        </p:nvSpPr>
        <p:spPr>
          <a:xfrm>
            <a:off x="6629400" y="0"/>
            <a:ext cx="2514600" cy="4724400"/>
          </a:xfrm>
          <a:prstGeom prst="rect">
            <a:avLst/>
          </a:prstGeom>
          <a:gradFill>
            <a:gsLst>
              <a:gs pos="0">
                <a:srgbClr val="0066CC"/>
              </a:gs>
              <a:gs pos="100000">
                <a:srgbClr val="000066"/>
              </a:gs>
            </a:gsLst>
            <a:path path="circle">
              <a:fillToRect b="50%" l="50%" r="50%" t="50%"/>
            </a:path>
            <a:tileRect/>
          </a:gradFill>
          <a:ln cap="flat" cmpd="sng" w="57150">
            <a:solidFill>
              <a:srgbClr val="3399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60" name="Google Shape;460;p7"/>
          <p:cNvSpPr txBox="1"/>
          <p:nvPr/>
        </p:nvSpPr>
        <p:spPr>
          <a:xfrm>
            <a:off x="6705600" y="-15875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15</a:t>
            </a:r>
            <a:endParaRPr/>
          </a:p>
        </p:txBody>
      </p:sp>
      <p:sp>
        <p:nvSpPr>
          <p:cNvPr id="461" name="Google Shape;461;p7"/>
          <p:cNvSpPr txBox="1"/>
          <p:nvPr/>
        </p:nvSpPr>
        <p:spPr>
          <a:xfrm>
            <a:off x="6705600" y="304800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14</a:t>
            </a:r>
            <a:endParaRPr/>
          </a:p>
        </p:txBody>
      </p:sp>
      <p:sp>
        <p:nvSpPr>
          <p:cNvPr id="462" name="Google Shape;462;p7"/>
          <p:cNvSpPr txBox="1"/>
          <p:nvPr/>
        </p:nvSpPr>
        <p:spPr>
          <a:xfrm>
            <a:off x="6705600" y="609600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13</a:t>
            </a:r>
            <a:endParaRPr/>
          </a:p>
        </p:txBody>
      </p:sp>
      <p:sp>
        <p:nvSpPr>
          <p:cNvPr id="463" name="Google Shape;463;p7"/>
          <p:cNvSpPr txBox="1"/>
          <p:nvPr/>
        </p:nvSpPr>
        <p:spPr>
          <a:xfrm>
            <a:off x="6705600" y="914400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12</a:t>
            </a:r>
            <a:endParaRPr/>
          </a:p>
        </p:txBody>
      </p:sp>
      <p:sp>
        <p:nvSpPr>
          <p:cNvPr id="464" name="Google Shape;464;p7"/>
          <p:cNvSpPr txBox="1"/>
          <p:nvPr/>
        </p:nvSpPr>
        <p:spPr>
          <a:xfrm>
            <a:off x="6705600" y="1219200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11</a:t>
            </a:r>
            <a:endParaRPr/>
          </a:p>
        </p:txBody>
      </p:sp>
      <p:sp>
        <p:nvSpPr>
          <p:cNvPr id="465" name="Google Shape;465;p7"/>
          <p:cNvSpPr txBox="1"/>
          <p:nvPr/>
        </p:nvSpPr>
        <p:spPr>
          <a:xfrm>
            <a:off x="6705600" y="1524000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10</a:t>
            </a:r>
            <a:endParaRPr/>
          </a:p>
        </p:txBody>
      </p:sp>
      <p:sp>
        <p:nvSpPr>
          <p:cNvPr id="466" name="Google Shape;466;p7"/>
          <p:cNvSpPr txBox="1"/>
          <p:nvPr/>
        </p:nvSpPr>
        <p:spPr>
          <a:xfrm>
            <a:off x="6696075" y="3746500"/>
            <a:ext cx="2413000" cy="322262"/>
          </a:xfrm>
          <a:prstGeom prst="rect">
            <a:avLst/>
          </a:prstGeom>
          <a:solidFill>
            <a:srgbClr val="FF0000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67" name="Google Shape;467;p7"/>
          <p:cNvSpPr txBox="1"/>
          <p:nvPr/>
        </p:nvSpPr>
        <p:spPr>
          <a:xfrm>
            <a:off x="6705600" y="1828800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9</a:t>
            </a:r>
            <a:endParaRPr/>
          </a:p>
        </p:txBody>
      </p:sp>
      <p:sp>
        <p:nvSpPr>
          <p:cNvPr id="468" name="Google Shape;468;p7"/>
          <p:cNvSpPr txBox="1"/>
          <p:nvPr/>
        </p:nvSpPr>
        <p:spPr>
          <a:xfrm>
            <a:off x="6705600" y="2133600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8</a:t>
            </a:r>
            <a:endParaRPr/>
          </a:p>
        </p:txBody>
      </p:sp>
      <p:sp>
        <p:nvSpPr>
          <p:cNvPr id="469" name="Google Shape;469;p7"/>
          <p:cNvSpPr txBox="1"/>
          <p:nvPr/>
        </p:nvSpPr>
        <p:spPr>
          <a:xfrm>
            <a:off x="6705600" y="2438400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7</a:t>
            </a:r>
            <a:endParaRPr/>
          </a:p>
        </p:txBody>
      </p:sp>
      <p:sp>
        <p:nvSpPr>
          <p:cNvPr id="470" name="Google Shape;470;p7"/>
          <p:cNvSpPr txBox="1"/>
          <p:nvPr/>
        </p:nvSpPr>
        <p:spPr>
          <a:xfrm>
            <a:off x="6705600" y="2743200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6</a:t>
            </a:r>
            <a:endParaRPr/>
          </a:p>
        </p:txBody>
      </p:sp>
      <p:sp>
        <p:nvSpPr>
          <p:cNvPr id="471" name="Google Shape;471;p7"/>
          <p:cNvSpPr txBox="1"/>
          <p:nvPr/>
        </p:nvSpPr>
        <p:spPr>
          <a:xfrm>
            <a:off x="6705600" y="3048000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endParaRPr/>
          </a:p>
        </p:txBody>
      </p:sp>
      <p:sp>
        <p:nvSpPr>
          <p:cNvPr id="472" name="Google Shape;472;p7"/>
          <p:cNvSpPr txBox="1"/>
          <p:nvPr/>
        </p:nvSpPr>
        <p:spPr>
          <a:xfrm>
            <a:off x="6705600" y="3352800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/>
          </a:p>
        </p:txBody>
      </p:sp>
      <p:sp>
        <p:nvSpPr>
          <p:cNvPr id="473" name="Google Shape;473;p7"/>
          <p:cNvSpPr txBox="1"/>
          <p:nvPr/>
        </p:nvSpPr>
        <p:spPr>
          <a:xfrm>
            <a:off x="6705600" y="3657600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/>
          </a:p>
        </p:txBody>
      </p:sp>
      <p:sp>
        <p:nvSpPr>
          <p:cNvPr id="474" name="Google Shape;474;p7"/>
          <p:cNvSpPr txBox="1"/>
          <p:nvPr/>
        </p:nvSpPr>
        <p:spPr>
          <a:xfrm>
            <a:off x="6705600" y="3962400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/>
          </a:p>
        </p:txBody>
      </p:sp>
      <p:sp>
        <p:nvSpPr>
          <p:cNvPr id="475" name="Google Shape;475;p7"/>
          <p:cNvSpPr txBox="1"/>
          <p:nvPr/>
        </p:nvSpPr>
        <p:spPr>
          <a:xfrm>
            <a:off x="6705600" y="4267200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/>
          </a:p>
        </p:txBody>
      </p:sp>
      <p:sp>
        <p:nvSpPr>
          <p:cNvPr id="476" name="Google Shape;476;p7"/>
          <p:cNvSpPr txBox="1"/>
          <p:nvPr/>
        </p:nvSpPr>
        <p:spPr>
          <a:xfrm>
            <a:off x="7543800" y="0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$1 Million</a:t>
            </a:r>
            <a:endParaRPr/>
          </a:p>
        </p:txBody>
      </p:sp>
      <p:sp>
        <p:nvSpPr>
          <p:cNvPr id="477" name="Google Shape;477;p7"/>
          <p:cNvSpPr txBox="1"/>
          <p:nvPr/>
        </p:nvSpPr>
        <p:spPr>
          <a:xfrm>
            <a:off x="7543800" y="320675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$500,000</a:t>
            </a:r>
            <a:endParaRPr/>
          </a:p>
        </p:txBody>
      </p:sp>
      <p:sp>
        <p:nvSpPr>
          <p:cNvPr id="478" name="Google Shape;478;p7"/>
          <p:cNvSpPr txBox="1"/>
          <p:nvPr/>
        </p:nvSpPr>
        <p:spPr>
          <a:xfrm>
            <a:off x="7543800" y="625475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$250,000</a:t>
            </a:r>
            <a:endParaRPr/>
          </a:p>
        </p:txBody>
      </p:sp>
      <p:sp>
        <p:nvSpPr>
          <p:cNvPr id="479" name="Google Shape;479;p7"/>
          <p:cNvSpPr txBox="1"/>
          <p:nvPr/>
        </p:nvSpPr>
        <p:spPr>
          <a:xfrm>
            <a:off x="7543800" y="930275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$125,000</a:t>
            </a:r>
            <a:endParaRPr/>
          </a:p>
        </p:txBody>
      </p:sp>
      <p:sp>
        <p:nvSpPr>
          <p:cNvPr id="480" name="Google Shape;480;p7"/>
          <p:cNvSpPr txBox="1"/>
          <p:nvPr/>
        </p:nvSpPr>
        <p:spPr>
          <a:xfrm>
            <a:off x="7543800" y="1235075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$64,000</a:t>
            </a:r>
            <a:endParaRPr/>
          </a:p>
        </p:txBody>
      </p:sp>
      <p:sp>
        <p:nvSpPr>
          <p:cNvPr id="481" name="Google Shape;481;p7"/>
          <p:cNvSpPr txBox="1"/>
          <p:nvPr/>
        </p:nvSpPr>
        <p:spPr>
          <a:xfrm>
            <a:off x="7543800" y="1539875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$32,000</a:t>
            </a:r>
            <a:endParaRPr/>
          </a:p>
        </p:txBody>
      </p:sp>
      <p:sp>
        <p:nvSpPr>
          <p:cNvPr id="482" name="Google Shape;482;p7"/>
          <p:cNvSpPr txBox="1"/>
          <p:nvPr/>
        </p:nvSpPr>
        <p:spPr>
          <a:xfrm>
            <a:off x="7543800" y="1844675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$16,000</a:t>
            </a:r>
            <a:endParaRPr/>
          </a:p>
        </p:txBody>
      </p:sp>
      <p:sp>
        <p:nvSpPr>
          <p:cNvPr id="483" name="Google Shape;483;p7"/>
          <p:cNvSpPr txBox="1"/>
          <p:nvPr/>
        </p:nvSpPr>
        <p:spPr>
          <a:xfrm>
            <a:off x="7543800" y="2149475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$8,000</a:t>
            </a:r>
            <a:endParaRPr/>
          </a:p>
        </p:txBody>
      </p:sp>
      <p:sp>
        <p:nvSpPr>
          <p:cNvPr id="484" name="Google Shape;484;p7"/>
          <p:cNvSpPr txBox="1"/>
          <p:nvPr/>
        </p:nvSpPr>
        <p:spPr>
          <a:xfrm>
            <a:off x="7543800" y="2454275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$4,000</a:t>
            </a:r>
            <a:endParaRPr/>
          </a:p>
        </p:txBody>
      </p:sp>
      <p:sp>
        <p:nvSpPr>
          <p:cNvPr id="485" name="Google Shape;485;p7"/>
          <p:cNvSpPr txBox="1"/>
          <p:nvPr/>
        </p:nvSpPr>
        <p:spPr>
          <a:xfrm>
            <a:off x="7543800" y="2759075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$2,000</a:t>
            </a:r>
            <a:endParaRPr/>
          </a:p>
        </p:txBody>
      </p:sp>
      <p:sp>
        <p:nvSpPr>
          <p:cNvPr id="486" name="Google Shape;486;p7"/>
          <p:cNvSpPr txBox="1"/>
          <p:nvPr/>
        </p:nvSpPr>
        <p:spPr>
          <a:xfrm>
            <a:off x="7543800" y="3063875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$1,000</a:t>
            </a:r>
            <a:endParaRPr/>
          </a:p>
        </p:txBody>
      </p:sp>
      <p:sp>
        <p:nvSpPr>
          <p:cNvPr id="487" name="Google Shape;487;p7"/>
          <p:cNvSpPr txBox="1"/>
          <p:nvPr/>
        </p:nvSpPr>
        <p:spPr>
          <a:xfrm>
            <a:off x="7543800" y="3368675"/>
            <a:ext cx="1000125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$500</a:t>
            </a:r>
            <a:endParaRPr/>
          </a:p>
        </p:txBody>
      </p:sp>
      <p:sp>
        <p:nvSpPr>
          <p:cNvPr id="488" name="Google Shape;488;p7"/>
          <p:cNvSpPr txBox="1"/>
          <p:nvPr/>
        </p:nvSpPr>
        <p:spPr>
          <a:xfrm>
            <a:off x="7543800" y="3673475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$300</a:t>
            </a:r>
            <a:endParaRPr/>
          </a:p>
        </p:txBody>
      </p:sp>
      <p:sp>
        <p:nvSpPr>
          <p:cNvPr id="489" name="Google Shape;489;p7"/>
          <p:cNvSpPr txBox="1"/>
          <p:nvPr/>
        </p:nvSpPr>
        <p:spPr>
          <a:xfrm>
            <a:off x="7543800" y="3978275"/>
            <a:ext cx="13335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$200</a:t>
            </a:r>
            <a:endParaRPr/>
          </a:p>
        </p:txBody>
      </p:sp>
      <p:sp>
        <p:nvSpPr>
          <p:cNvPr id="490" name="Google Shape;490;p7"/>
          <p:cNvSpPr txBox="1"/>
          <p:nvPr/>
        </p:nvSpPr>
        <p:spPr>
          <a:xfrm>
            <a:off x="7543800" y="4283075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$100</a:t>
            </a:r>
            <a:endParaRPr/>
          </a:p>
        </p:txBody>
      </p:sp>
      <p:sp>
        <p:nvSpPr>
          <p:cNvPr id="491" name="Google Shape;491;p7"/>
          <p:cNvSpPr/>
          <p:nvPr/>
        </p:nvSpPr>
        <p:spPr>
          <a:xfrm>
            <a:off x="7239000" y="44196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92" name="Google Shape;492;p7"/>
          <p:cNvSpPr/>
          <p:nvPr/>
        </p:nvSpPr>
        <p:spPr>
          <a:xfrm>
            <a:off x="7239000" y="41148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93" name="Google Shape;493;p7"/>
          <p:cNvSpPr/>
          <p:nvPr/>
        </p:nvSpPr>
        <p:spPr>
          <a:xfrm>
            <a:off x="7239000" y="38100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94" name="Google Shape;494;p7"/>
          <p:cNvSpPr/>
          <p:nvPr/>
        </p:nvSpPr>
        <p:spPr>
          <a:xfrm>
            <a:off x="7239000" y="35052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95" name="Google Shape;495;p7"/>
          <p:cNvSpPr/>
          <p:nvPr/>
        </p:nvSpPr>
        <p:spPr>
          <a:xfrm>
            <a:off x="7239000" y="3200400"/>
            <a:ext cx="152400" cy="152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96" name="Google Shape;496;p7"/>
          <p:cNvSpPr/>
          <p:nvPr/>
        </p:nvSpPr>
        <p:spPr>
          <a:xfrm>
            <a:off x="7239000" y="28956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97" name="Google Shape;497;p7"/>
          <p:cNvSpPr/>
          <p:nvPr/>
        </p:nvSpPr>
        <p:spPr>
          <a:xfrm>
            <a:off x="7239000" y="25908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98" name="Google Shape;498;p7"/>
          <p:cNvSpPr/>
          <p:nvPr/>
        </p:nvSpPr>
        <p:spPr>
          <a:xfrm>
            <a:off x="7239000" y="22860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99" name="Google Shape;499;p7"/>
          <p:cNvSpPr/>
          <p:nvPr/>
        </p:nvSpPr>
        <p:spPr>
          <a:xfrm>
            <a:off x="7239000" y="19812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00" name="Google Shape;500;p7"/>
          <p:cNvSpPr/>
          <p:nvPr/>
        </p:nvSpPr>
        <p:spPr>
          <a:xfrm>
            <a:off x="7239000" y="1676400"/>
            <a:ext cx="152400" cy="152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01" name="Google Shape;501;p7"/>
          <p:cNvSpPr/>
          <p:nvPr/>
        </p:nvSpPr>
        <p:spPr>
          <a:xfrm>
            <a:off x="7239000" y="13716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02" name="Google Shape;502;p7"/>
          <p:cNvSpPr/>
          <p:nvPr/>
        </p:nvSpPr>
        <p:spPr>
          <a:xfrm>
            <a:off x="7239000" y="10668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03" name="Google Shape;503;p7"/>
          <p:cNvSpPr/>
          <p:nvPr/>
        </p:nvSpPr>
        <p:spPr>
          <a:xfrm>
            <a:off x="7239000" y="7620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04" name="Google Shape;504;p7"/>
          <p:cNvSpPr/>
          <p:nvPr/>
        </p:nvSpPr>
        <p:spPr>
          <a:xfrm>
            <a:off x="7239000" y="4572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05" name="Google Shape;505;p7"/>
          <p:cNvSpPr/>
          <p:nvPr/>
        </p:nvSpPr>
        <p:spPr>
          <a:xfrm>
            <a:off x="7239000" y="152400"/>
            <a:ext cx="152400" cy="152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506" name="Google Shape;506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flipH="1" rot="10800000">
            <a:off x="1949450" y="3994150"/>
            <a:ext cx="514350" cy="606425"/>
          </a:xfrm>
          <a:prstGeom prst="rect">
            <a:avLst/>
          </a:prstGeom>
          <a:noFill/>
          <a:ln>
            <a:noFill/>
          </a:ln>
        </p:spPr>
      </p:pic>
      <p:sp>
        <p:nvSpPr>
          <p:cNvPr id="507" name="Google Shape;507;p7"/>
          <p:cNvSpPr/>
          <p:nvPr/>
        </p:nvSpPr>
        <p:spPr>
          <a:xfrm rot="5400000">
            <a:off x="3222625" y="4229100"/>
            <a:ext cx="304800" cy="304800"/>
          </a:xfrm>
          <a:prstGeom prst="flowChartDisplay">
            <a:avLst/>
          </a:prstGeom>
          <a:noFill/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08" name="Google Shape;508;p7"/>
          <p:cNvSpPr/>
          <p:nvPr/>
        </p:nvSpPr>
        <p:spPr>
          <a:xfrm>
            <a:off x="3298825" y="4076700"/>
            <a:ext cx="152400" cy="152400"/>
          </a:xfrm>
          <a:prstGeom prst="ellipse">
            <a:avLst/>
          </a:prstGeom>
          <a:noFill/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09" name="Google Shape;509;p7"/>
          <p:cNvSpPr/>
          <p:nvPr/>
        </p:nvSpPr>
        <p:spPr>
          <a:xfrm rot="5400000">
            <a:off x="3527425" y="4305300"/>
            <a:ext cx="304800" cy="304800"/>
          </a:xfrm>
          <a:prstGeom prst="flowChartDisplay">
            <a:avLst/>
          </a:prstGeom>
          <a:noFill/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10" name="Google Shape;510;p7"/>
          <p:cNvSpPr/>
          <p:nvPr/>
        </p:nvSpPr>
        <p:spPr>
          <a:xfrm>
            <a:off x="3603625" y="4152900"/>
            <a:ext cx="152400" cy="152400"/>
          </a:xfrm>
          <a:prstGeom prst="ellipse">
            <a:avLst/>
          </a:prstGeom>
          <a:noFill/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11" name="Google Shape;511;p7"/>
          <p:cNvSpPr/>
          <p:nvPr/>
        </p:nvSpPr>
        <p:spPr>
          <a:xfrm rot="5400000">
            <a:off x="3832225" y="4229100"/>
            <a:ext cx="304800" cy="304800"/>
          </a:xfrm>
          <a:prstGeom prst="flowChartDisplay">
            <a:avLst/>
          </a:prstGeom>
          <a:noFill/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12" name="Google Shape;512;p7"/>
          <p:cNvSpPr/>
          <p:nvPr/>
        </p:nvSpPr>
        <p:spPr>
          <a:xfrm>
            <a:off x="3908425" y="4076700"/>
            <a:ext cx="152400" cy="152400"/>
          </a:xfrm>
          <a:prstGeom prst="ellipse">
            <a:avLst/>
          </a:prstGeom>
          <a:noFill/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513" name="Google Shape;513;p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0" y="6553200"/>
            <a:ext cx="304800" cy="304800"/>
          </a:xfrm>
          <a:prstGeom prst="rect">
            <a:avLst/>
          </a:prstGeom>
          <a:noFill/>
          <a:ln>
            <a:noFill/>
          </a:ln>
        </p:spPr>
      </p:pic>
      <p:sp>
        <p:nvSpPr>
          <p:cNvPr id="514" name="Google Shape;514;p7"/>
          <p:cNvSpPr/>
          <p:nvPr/>
        </p:nvSpPr>
        <p:spPr>
          <a:xfrm>
            <a:off x="69850" y="2767012"/>
            <a:ext cx="4267200" cy="914400"/>
          </a:xfrm>
          <a:prstGeom prst="flowChartPreparation">
            <a:avLst/>
          </a:prstGeom>
          <a:solidFill>
            <a:srgbClr val="00FF00"/>
          </a:solidFill>
          <a:ln cap="flat" cmpd="sng" w="57150">
            <a:solidFill>
              <a:srgbClr val="3399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</a:t>
            </a:r>
            <a:endParaRPr/>
          </a:p>
        </p:txBody>
      </p:sp>
      <p:pic>
        <p:nvPicPr>
          <p:cNvPr id="515" name="Google Shape;515;p7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8839200" y="6553200"/>
            <a:ext cx="304800" cy="304800"/>
          </a:xfrm>
          <a:prstGeom prst="rect">
            <a:avLst/>
          </a:prstGeom>
          <a:noFill/>
          <a:ln>
            <a:noFill/>
          </a:ln>
        </p:spPr>
      </p:pic>
      <p:sp>
        <p:nvSpPr>
          <p:cNvPr id="516" name="Google Shape;516;p7"/>
          <p:cNvSpPr txBox="1"/>
          <p:nvPr/>
        </p:nvSpPr>
        <p:spPr>
          <a:xfrm>
            <a:off x="1131887" y="892175"/>
            <a:ext cx="4926000" cy="12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Times New Roman"/>
              <a:buNone/>
            </a:pPr>
            <a:r>
              <a:rPr lang="en-US" sz="36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Technology makes the world ______</a:t>
            </a:r>
            <a:endParaRPr/>
          </a:p>
        </p:txBody>
      </p:sp>
      <p:sp>
        <p:nvSpPr>
          <p:cNvPr id="517" name="Google Shape;517;p7"/>
          <p:cNvSpPr/>
          <p:nvPr/>
        </p:nvSpPr>
        <p:spPr>
          <a:xfrm>
            <a:off x="77050" y="58875"/>
            <a:ext cx="2919900" cy="2499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" presetSubtype="0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21" name="Shape 5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" name="Google Shape;522;p8"/>
          <p:cNvSpPr txBox="1"/>
          <p:nvPr/>
        </p:nvSpPr>
        <p:spPr>
          <a:xfrm>
            <a:off x="3505200" y="1127125"/>
            <a:ext cx="2514600" cy="4724400"/>
          </a:xfrm>
          <a:prstGeom prst="rect">
            <a:avLst/>
          </a:prstGeom>
          <a:gradFill>
            <a:gsLst>
              <a:gs pos="0">
                <a:srgbClr val="0066CC"/>
              </a:gs>
              <a:gs pos="100000">
                <a:srgbClr val="000066"/>
              </a:gs>
            </a:gsLst>
            <a:path path="circle">
              <a:fillToRect b="50%" l="50%" r="50%" t="50%"/>
            </a:path>
            <a:tileRect/>
          </a:gradFill>
          <a:ln cap="flat" cmpd="sng" w="57150">
            <a:solidFill>
              <a:srgbClr val="3399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23" name="Google Shape;523;p8"/>
          <p:cNvSpPr txBox="1"/>
          <p:nvPr/>
        </p:nvSpPr>
        <p:spPr>
          <a:xfrm>
            <a:off x="3571875" y="4560887"/>
            <a:ext cx="2413000" cy="322262"/>
          </a:xfrm>
          <a:prstGeom prst="rect">
            <a:avLst/>
          </a:prstGeom>
          <a:solidFill>
            <a:srgbClr val="FF0000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24" name="Google Shape;524;p8"/>
          <p:cNvSpPr txBox="1"/>
          <p:nvPr/>
        </p:nvSpPr>
        <p:spPr>
          <a:xfrm>
            <a:off x="3581400" y="1111250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15</a:t>
            </a:r>
            <a:endParaRPr/>
          </a:p>
        </p:txBody>
      </p:sp>
      <p:sp>
        <p:nvSpPr>
          <p:cNvPr id="525" name="Google Shape;525;p8"/>
          <p:cNvSpPr txBox="1"/>
          <p:nvPr/>
        </p:nvSpPr>
        <p:spPr>
          <a:xfrm>
            <a:off x="3581400" y="1431925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14</a:t>
            </a:r>
            <a:endParaRPr/>
          </a:p>
        </p:txBody>
      </p:sp>
      <p:sp>
        <p:nvSpPr>
          <p:cNvPr id="526" name="Google Shape;526;p8"/>
          <p:cNvSpPr txBox="1"/>
          <p:nvPr/>
        </p:nvSpPr>
        <p:spPr>
          <a:xfrm>
            <a:off x="3581400" y="1736725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13</a:t>
            </a:r>
            <a:endParaRPr/>
          </a:p>
        </p:txBody>
      </p:sp>
      <p:sp>
        <p:nvSpPr>
          <p:cNvPr id="527" name="Google Shape;527;p8"/>
          <p:cNvSpPr txBox="1"/>
          <p:nvPr/>
        </p:nvSpPr>
        <p:spPr>
          <a:xfrm>
            <a:off x="3581400" y="2041525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12</a:t>
            </a:r>
            <a:endParaRPr/>
          </a:p>
        </p:txBody>
      </p:sp>
      <p:sp>
        <p:nvSpPr>
          <p:cNvPr id="528" name="Google Shape;528;p8"/>
          <p:cNvSpPr txBox="1"/>
          <p:nvPr/>
        </p:nvSpPr>
        <p:spPr>
          <a:xfrm>
            <a:off x="3581400" y="2346325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11</a:t>
            </a:r>
            <a:endParaRPr/>
          </a:p>
        </p:txBody>
      </p:sp>
      <p:sp>
        <p:nvSpPr>
          <p:cNvPr id="529" name="Google Shape;529;p8"/>
          <p:cNvSpPr txBox="1"/>
          <p:nvPr/>
        </p:nvSpPr>
        <p:spPr>
          <a:xfrm>
            <a:off x="3581400" y="2651125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10</a:t>
            </a:r>
            <a:endParaRPr/>
          </a:p>
        </p:txBody>
      </p:sp>
      <p:sp>
        <p:nvSpPr>
          <p:cNvPr id="530" name="Google Shape;530;p8"/>
          <p:cNvSpPr txBox="1"/>
          <p:nvPr/>
        </p:nvSpPr>
        <p:spPr>
          <a:xfrm>
            <a:off x="3581400" y="2955925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9</a:t>
            </a:r>
            <a:endParaRPr/>
          </a:p>
        </p:txBody>
      </p:sp>
      <p:sp>
        <p:nvSpPr>
          <p:cNvPr id="531" name="Google Shape;531;p8"/>
          <p:cNvSpPr txBox="1"/>
          <p:nvPr/>
        </p:nvSpPr>
        <p:spPr>
          <a:xfrm>
            <a:off x="3581400" y="3260725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8</a:t>
            </a:r>
            <a:endParaRPr/>
          </a:p>
        </p:txBody>
      </p:sp>
      <p:sp>
        <p:nvSpPr>
          <p:cNvPr id="532" name="Google Shape;532;p8"/>
          <p:cNvSpPr txBox="1"/>
          <p:nvPr/>
        </p:nvSpPr>
        <p:spPr>
          <a:xfrm>
            <a:off x="3581400" y="3565525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7</a:t>
            </a:r>
            <a:endParaRPr/>
          </a:p>
        </p:txBody>
      </p:sp>
      <p:sp>
        <p:nvSpPr>
          <p:cNvPr id="533" name="Google Shape;533;p8"/>
          <p:cNvSpPr txBox="1"/>
          <p:nvPr/>
        </p:nvSpPr>
        <p:spPr>
          <a:xfrm>
            <a:off x="3581400" y="3870325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6</a:t>
            </a:r>
            <a:endParaRPr/>
          </a:p>
        </p:txBody>
      </p:sp>
      <p:sp>
        <p:nvSpPr>
          <p:cNvPr id="534" name="Google Shape;534;p8"/>
          <p:cNvSpPr txBox="1"/>
          <p:nvPr/>
        </p:nvSpPr>
        <p:spPr>
          <a:xfrm>
            <a:off x="3581400" y="4175125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endParaRPr/>
          </a:p>
        </p:txBody>
      </p:sp>
      <p:sp>
        <p:nvSpPr>
          <p:cNvPr id="535" name="Google Shape;535;p8"/>
          <p:cNvSpPr txBox="1"/>
          <p:nvPr/>
        </p:nvSpPr>
        <p:spPr>
          <a:xfrm>
            <a:off x="3581400" y="4479925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/>
          </a:p>
        </p:txBody>
      </p:sp>
      <p:sp>
        <p:nvSpPr>
          <p:cNvPr id="536" name="Google Shape;536;p8"/>
          <p:cNvSpPr txBox="1"/>
          <p:nvPr/>
        </p:nvSpPr>
        <p:spPr>
          <a:xfrm>
            <a:off x="3581400" y="4784725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/>
          </a:p>
        </p:txBody>
      </p:sp>
      <p:sp>
        <p:nvSpPr>
          <p:cNvPr id="537" name="Google Shape;537;p8"/>
          <p:cNvSpPr txBox="1"/>
          <p:nvPr/>
        </p:nvSpPr>
        <p:spPr>
          <a:xfrm>
            <a:off x="3581400" y="5089525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/>
          </a:p>
        </p:txBody>
      </p:sp>
      <p:sp>
        <p:nvSpPr>
          <p:cNvPr id="538" name="Google Shape;538;p8"/>
          <p:cNvSpPr txBox="1"/>
          <p:nvPr/>
        </p:nvSpPr>
        <p:spPr>
          <a:xfrm>
            <a:off x="3581400" y="5394325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/>
          </a:p>
        </p:txBody>
      </p:sp>
      <p:sp>
        <p:nvSpPr>
          <p:cNvPr id="539" name="Google Shape;539;p8"/>
          <p:cNvSpPr txBox="1"/>
          <p:nvPr/>
        </p:nvSpPr>
        <p:spPr>
          <a:xfrm>
            <a:off x="4419600" y="1127125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$1 Million</a:t>
            </a:r>
            <a:endParaRPr/>
          </a:p>
        </p:txBody>
      </p:sp>
      <p:sp>
        <p:nvSpPr>
          <p:cNvPr id="540" name="Google Shape;540;p8"/>
          <p:cNvSpPr txBox="1"/>
          <p:nvPr/>
        </p:nvSpPr>
        <p:spPr>
          <a:xfrm>
            <a:off x="4419600" y="1447800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$500,000</a:t>
            </a:r>
            <a:endParaRPr/>
          </a:p>
        </p:txBody>
      </p:sp>
      <p:sp>
        <p:nvSpPr>
          <p:cNvPr id="541" name="Google Shape;541;p8"/>
          <p:cNvSpPr txBox="1"/>
          <p:nvPr/>
        </p:nvSpPr>
        <p:spPr>
          <a:xfrm>
            <a:off x="4419600" y="1752600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$250,000</a:t>
            </a:r>
            <a:endParaRPr/>
          </a:p>
        </p:txBody>
      </p:sp>
      <p:sp>
        <p:nvSpPr>
          <p:cNvPr id="542" name="Google Shape;542;p8"/>
          <p:cNvSpPr txBox="1"/>
          <p:nvPr/>
        </p:nvSpPr>
        <p:spPr>
          <a:xfrm>
            <a:off x="4419600" y="2057400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$125,000</a:t>
            </a:r>
            <a:endParaRPr/>
          </a:p>
        </p:txBody>
      </p:sp>
      <p:sp>
        <p:nvSpPr>
          <p:cNvPr id="543" name="Google Shape;543;p8"/>
          <p:cNvSpPr txBox="1"/>
          <p:nvPr/>
        </p:nvSpPr>
        <p:spPr>
          <a:xfrm>
            <a:off x="4419600" y="2362200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$64,000</a:t>
            </a:r>
            <a:endParaRPr/>
          </a:p>
        </p:txBody>
      </p:sp>
      <p:sp>
        <p:nvSpPr>
          <p:cNvPr id="544" name="Google Shape;544;p8"/>
          <p:cNvSpPr txBox="1"/>
          <p:nvPr/>
        </p:nvSpPr>
        <p:spPr>
          <a:xfrm>
            <a:off x="4419600" y="2667000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$32,000</a:t>
            </a:r>
            <a:endParaRPr/>
          </a:p>
        </p:txBody>
      </p:sp>
      <p:sp>
        <p:nvSpPr>
          <p:cNvPr id="545" name="Google Shape;545;p8"/>
          <p:cNvSpPr txBox="1"/>
          <p:nvPr/>
        </p:nvSpPr>
        <p:spPr>
          <a:xfrm>
            <a:off x="4419600" y="2971800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$16,000</a:t>
            </a:r>
            <a:endParaRPr/>
          </a:p>
        </p:txBody>
      </p:sp>
      <p:sp>
        <p:nvSpPr>
          <p:cNvPr id="546" name="Google Shape;546;p8"/>
          <p:cNvSpPr txBox="1"/>
          <p:nvPr/>
        </p:nvSpPr>
        <p:spPr>
          <a:xfrm>
            <a:off x="4419600" y="3276600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$8,000</a:t>
            </a:r>
            <a:endParaRPr/>
          </a:p>
        </p:txBody>
      </p:sp>
      <p:sp>
        <p:nvSpPr>
          <p:cNvPr id="547" name="Google Shape;547;p8"/>
          <p:cNvSpPr txBox="1"/>
          <p:nvPr/>
        </p:nvSpPr>
        <p:spPr>
          <a:xfrm>
            <a:off x="4419600" y="3581400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$4,000</a:t>
            </a:r>
            <a:endParaRPr/>
          </a:p>
        </p:txBody>
      </p:sp>
      <p:sp>
        <p:nvSpPr>
          <p:cNvPr id="548" name="Google Shape;548;p8"/>
          <p:cNvSpPr txBox="1"/>
          <p:nvPr/>
        </p:nvSpPr>
        <p:spPr>
          <a:xfrm>
            <a:off x="4419600" y="3886200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$2,000</a:t>
            </a:r>
            <a:endParaRPr/>
          </a:p>
        </p:txBody>
      </p:sp>
      <p:sp>
        <p:nvSpPr>
          <p:cNvPr id="549" name="Google Shape;549;p8"/>
          <p:cNvSpPr txBox="1"/>
          <p:nvPr/>
        </p:nvSpPr>
        <p:spPr>
          <a:xfrm>
            <a:off x="4419600" y="4191000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$1,000</a:t>
            </a:r>
            <a:endParaRPr/>
          </a:p>
        </p:txBody>
      </p:sp>
      <p:sp>
        <p:nvSpPr>
          <p:cNvPr id="550" name="Google Shape;550;p8"/>
          <p:cNvSpPr txBox="1"/>
          <p:nvPr/>
        </p:nvSpPr>
        <p:spPr>
          <a:xfrm>
            <a:off x="4419600" y="4495800"/>
            <a:ext cx="1000125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$500</a:t>
            </a:r>
            <a:endParaRPr/>
          </a:p>
        </p:txBody>
      </p:sp>
      <p:sp>
        <p:nvSpPr>
          <p:cNvPr id="551" name="Google Shape;551;p8"/>
          <p:cNvSpPr txBox="1"/>
          <p:nvPr/>
        </p:nvSpPr>
        <p:spPr>
          <a:xfrm>
            <a:off x="4419600" y="4800600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$300</a:t>
            </a:r>
            <a:endParaRPr/>
          </a:p>
        </p:txBody>
      </p:sp>
      <p:sp>
        <p:nvSpPr>
          <p:cNvPr id="552" name="Google Shape;552;p8"/>
          <p:cNvSpPr txBox="1"/>
          <p:nvPr/>
        </p:nvSpPr>
        <p:spPr>
          <a:xfrm>
            <a:off x="4419600" y="5105400"/>
            <a:ext cx="13335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$200</a:t>
            </a:r>
            <a:endParaRPr/>
          </a:p>
        </p:txBody>
      </p:sp>
      <p:sp>
        <p:nvSpPr>
          <p:cNvPr id="553" name="Google Shape;553;p8"/>
          <p:cNvSpPr txBox="1"/>
          <p:nvPr/>
        </p:nvSpPr>
        <p:spPr>
          <a:xfrm>
            <a:off x="4419600" y="5410200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$100</a:t>
            </a:r>
            <a:endParaRPr/>
          </a:p>
        </p:txBody>
      </p:sp>
      <p:sp>
        <p:nvSpPr>
          <p:cNvPr id="554" name="Google Shape;554;p8"/>
          <p:cNvSpPr/>
          <p:nvPr/>
        </p:nvSpPr>
        <p:spPr>
          <a:xfrm>
            <a:off x="4114800" y="55467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55" name="Google Shape;555;p8"/>
          <p:cNvSpPr/>
          <p:nvPr/>
        </p:nvSpPr>
        <p:spPr>
          <a:xfrm>
            <a:off x="4114800" y="52419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56" name="Google Shape;556;p8"/>
          <p:cNvSpPr/>
          <p:nvPr/>
        </p:nvSpPr>
        <p:spPr>
          <a:xfrm>
            <a:off x="4114800" y="49371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57" name="Google Shape;557;p8"/>
          <p:cNvSpPr/>
          <p:nvPr/>
        </p:nvSpPr>
        <p:spPr>
          <a:xfrm>
            <a:off x="4114800" y="46323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58" name="Google Shape;558;p8"/>
          <p:cNvSpPr/>
          <p:nvPr/>
        </p:nvSpPr>
        <p:spPr>
          <a:xfrm>
            <a:off x="4114800" y="4327525"/>
            <a:ext cx="152400" cy="152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59" name="Google Shape;559;p8"/>
          <p:cNvSpPr/>
          <p:nvPr/>
        </p:nvSpPr>
        <p:spPr>
          <a:xfrm>
            <a:off x="4114800" y="40227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60" name="Google Shape;560;p8"/>
          <p:cNvSpPr/>
          <p:nvPr/>
        </p:nvSpPr>
        <p:spPr>
          <a:xfrm>
            <a:off x="4114800" y="37179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61" name="Google Shape;561;p8"/>
          <p:cNvSpPr/>
          <p:nvPr/>
        </p:nvSpPr>
        <p:spPr>
          <a:xfrm>
            <a:off x="4114800" y="34131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62" name="Google Shape;562;p8"/>
          <p:cNvSpPr/>
          <p:nvPr/>
        </p:nvSpPr>
        <p:spPr>
          <a:xfrm>
            <a:off x="4114800" y="31083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63" name="Google Shape;563;p8"/>
          <p:cNvSpPr/>
          <p:nvPr/>
        </p:nvSpPr>
        <p:spPr>
          <a:xfrm>
            <a:off x="4114800" y="2803525"/>
            <a:ext cx="152400" cy="152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64" name="Google Shape;564;p8"/>
          <p:cNvSpPr/>
          <p:nvPr/>
        </p:nvSpPr>
        <p:spPr>
          <a:xfrm>
            <a:off x="4114800" y="24987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65" name="Google Shape;565;p8"/>
          <p:cNvSpPr/>
          <p:nvPr/>
        </p:nvSpPr>
        <p:spPr>
          <a:xfrm>
            <a:off x="4114800" y="21939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66" name="Google Shape;566;p8"/>
          <p:cNvSpPr/>
          <p:nvPr/>
        </p:nvSpPr>
        <p:spPr>
          <a:xfrm>
            <a:off x="4114800" y="18891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67" name="Google Shape;567;p8"/>
          <p:cNvSpPr/>
          <p:nvPr/>
        </p:nvSpPr>
        <p:spPr>
          <a:xfrm>
            <a:off x="4114800" y="1584325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68" name="Google Shape;568;p8"/>
          <p:cNvSpPr/>
          <p:nvPr/>
        </p:nvSpPr>
        <p:spPr>
          <a:xfrm>
            <a:off x="4114800" y="1279525"/>
            <a:ext cx="152400" cy="152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569" name="Google Shape;569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839200" y="6553200"/>
            <a:ext cx="304800" cy="304800"/>
          </a:xfrm>
          <a:prstGeom prst="rect">
            <a:avLst/>
          </a:prstGeom>
          <a:noFill/>
          <a:ln>
            <a:noFill/>
          </a:ln>
        </p:spPr>
      </p:pic>
      <p:sp>
        <p:nvSpPr>
          <p:cNvPr id="570" name="Google Shape;570;p8"/>
          <p:cNvSpPr/>
          <p:nvPr/>
        </p:nvSpPr>
        <p:spPr>
          <a:xfrm>
            <a:off x="77050" y="58875"/>
            <a:ext cx="2919900" cy="2499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74" name="Shape 5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5" name="Google Shape;575;p9"/>
          <p:cNvSpPr txBox="1"/>
          <p:nvPr/>
        </p:nvSpPr>
        <p:spPr>
          <a:xfrm>
            <a:off x="0" y="3733800"/>
            <a:ext cx="9144000" cy="3128962"/>
          </a:xfrm>
          <a:prstGeom prst="rect">
            <a:avLst/>
          </a:prstGeom>
          <a:gradFill>
            <a:gsLst>
              <a:gs pos="0">
                <a:srgbClr val="808080"/>
              </a:gs>
              <a:gs pos="100000">
                <a:srgbClr val="292929"/>
              </a:gs>
            </a:gsLst>
            <a:path path="circle">
              <a:fillToRect b="50%" l="50%" r="50%" t="50%"/>
            </a:path>
            <a:tileRect/>
          </a:gradFill>
          <a:ln cap="flat" cmpd="sng" w="57150">
            <a:solidFill>
              <a:srgbClr val="3399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76" name="Google Shape;576;p9"/>
          <p:cNvSpPr/>
          <p:nvPr/>
        </p:nvSpPr>
        <p:spPr>
          <a:xfrm>
            <a:off x="228600" y="4800600"/>
            <a:ext cx="4267200" cy="914400"/>
          </a:xfrm>
          <a:prstGeom prst="flowChartPreparation">
            <a:avLst/>
          </a:prstGeom>
          <a:solidFill>
            <a:schemeClr val="dk1"/>
          </a:solidFill>
          <a:ln cap="flat" cmpd="sng" w="57150">
            <a:solidFill>
              <a:srgbClr val="3399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77" name="Google Shape;577;p9"/>
          <p:cNvSpPr/>
          <p:nvPr/>
        </p:nvSpPr>
        <p:spPr>
          <a:xfrm>
            <a:off x="4648200" y="4800600"/>
            <a:ext cx="4267200" cy="914400"/>
          </a:xfrm>
          <a:prstGeom prst="flowChartPreparation">
            <a:avLst/>
          </a:prstGeom>
          <a:solidFill>
            <a:schemeClr val="dk1"/>
          </a:solidFill>
          <a:ln cap="flat" cmpd="sng" w="57150">
            <a:solidFill>
              <a:srgbClr val="3399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78" name="Google Shape;578;p9"/>
          <p:cNvSpPr/>
          <p:nvPr/>
        </p:nvSpPr>
        <p:spPr>
          <a:xfrm>
            <a:off x="263525" y="5943600"/>
            <a:ext cx="4267200" cy="914400"/>
          </a:xfrm>
          <a:prstGeom prst="flowChartPreparation">
            <a:avLst/>
          </a:prstGeom>
          <a:solidFill>
            <a:schemeClr val="dk1"/>
          </a:solidFill>
          <a:ln cap="flat" cmpd="sng" w="57150">
            <a:solidFill>
              <a:srgbClr val="3399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79" name="Google Shape;579;p9"/>
          <p:cNvSpPr/>
          <p:nvPr/>
        </p:nvSpPr>
        <p:spPr>
          <a:xfrm>
            <a:off x="4648200" y="5867400"/>
            <a:ext cx="4267200" cy="914400"/>
          </a:xfrm>
          <a:prstGeom prst="flowChartPreparation">
            <a:avLst/>
          </a:prstGeom>
          <a:solidFill>
            <a:schemeClr val="dk1"/>
          </a:solidFill>
          <a:ln cap="flat" cmpd="sng" w="57150">
            <a:solidFill>
              <a:srgbClr val="3399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580" name="Google Shape;580;p9"/>
          <p:cNvCxnSpPr/>
          <p:nvPr/>
        </p:nvCxnSpPr>
        <p:spPr>
          <a:xfrm rot="10800000">
            <a:off x="28575" y="5257800"/>
            <a:ext cx="228600" cy="0"/>
          </a:xfrm>
          <a:prstGeom prst="straightConnector1">
            <a:avLst/>
          </a:prstGeom>
          <a:noFill/>
          <a:ln cap="flat" cmpd="sng" w="57150">
            <a:solidFill>
              <a:srgbClr val="3399FF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581" name="Google Shape;581;p9"/>
          <p:cNvCxnSpPr/>
          <p:nvPr/>
        </p:nvCxnSpPr>
        <p:spPr>
          <a:xfrm rot="10800000">
            <a:off x="38100" y="6324600"/>
            <a:ext cx="228600" cy="0"/>
          </a:xfrm>
          <a:prstGeom prst="straightConnector1">
            <a:avLst/>
          </a:prstGeom>
          <a:noFill/>
          <a:ln cap="flat" cmpd="sng" w="57150">
            <a:solidFill>
              <a:srgbClr val="3399FF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582" name="Google Shape;582;p9"/>
          <p:cNvCxnSpPr/>
          <p:nvPr/>
        </p:nvCxnSpPr>
        <p:spPr>
          <a:xfrm rot="10800000">
            <a:off x="4467225" y="6324600"/>
            <a:ext cx="228600" cy="0"/>
          </a:xfrm>
          <a:prstGeom prst="straightConnector1">
            <a:avLst/>
          </a:prstGeom>
          <a:noFill/>
          <a:ln cap="flat" cmpd="sng" w="57150">
            <a:solidFill>
              <a:srgbClr val="3399FF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583" name="Google Shape;583;p9"/>
          <p:cNvCxnSpPr/>
          <p:nvPr/>
        </p:nvCxnSpPr>
        <p:spPr>
          <a:xfrm rot="10800000">
            <a:off x="4448175" y="5257800"/>
            <a:ext cx="228600" cy="0"/>
          </a:xfrm>
          <a:prstGeom prst="straightConnector1">
            <a:avLst/>
          </a:prstGeom>
          <a:noFill/>
          <a:ln cap="flat" cmpd="sng" w="57150">
            <a:solidFill>
              <a:srgbClr val="3399FF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584" name="Google Shape;584;p9"/>
          <p:cNvCxnSpPr/>
          <p:nvPr/>
        </p:nvCxnSpPr>
        <p:spPr>
          <a:xfrm rot="10800000">
            <a:off x="8899525" y="5257800"/>
            <a:ext cx="228600" cy="0"/>
          </a:xfrm>
          <a:prstGeom prst="straightConnector1">
            <a:avLst/>
          </a:prstGeom>
          <a:noFill/>
          <a:ln cap="flat" cmpd="sng" w="57150">
            <a:solidFill>
              <a:srgbClr val="3399FF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585" name="Google Shape;585;p9"/>
          <p:cNvCxnSpPr/>
          <p:nvPr/>
        </p:nvCxnSpPr>
        <p:spPr>
          <a:xfrm rot="10800000">
            <a:off x="8902700" y="6324600"/>
            <a:ext cx="228600" cy="0"/>
          </a:xfrm>
          <a:prstGeom prst="straightConnector1">
            <a:avLst/>
          </a:prstGeom>
          <a:noFill/>
          <a:ln cap="flat" cmpd="sng" w="57150">
            <a:solidFill>
              <a:srgbClr val="3399FF"/>
            </a:solidFill>
            <a:prstDash val="solid"/>
            <a:miter lim="800000"/>
            <a:headEnd len="med" w="med" type="none"/>
            <a:tailEnd len="med" w="med" type="none"/>
          </a:ln>
        </p:spPr>
      </p:cxnSp>
      <p:sp>
        <p:nvSpPr>
          <p:cNvPr id="586" name="Google Shape;586;p9"/>
          <p:cNvSpPr txBox="1"/>
          <p:nvPr/>
        </p:nvSpPr>
        <p:spPr>
          <a:xfrm>
            <a:off x="533400" y="5029200"/>
            <a:ext cx="36576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A:  </a:t>
            </a:r>
            <a:r>
              <a:rPr b="1" lang="en-US" sz="2400">
                <a:solidFill>
                  <a:srgbClr val="FFCC00"/>
                </a:solidFill>
              </a:rPr>
              <a:t>the most difficult</a:t>
            </a:r>
            <a:endParaRPr/>
          </a:p>
        </p:txBody>
      </p:sp>
      <p:sp>
        <p:nvSpPr>
          <p:cNvPr id="587" name="Google Shape;587;p9"/>
          <p:cNvSpPr txBox="1"/>
          <p:nvPr/>
        </p:nvSpPr>
        <p:spPr>
          <a:xfrm>
            <a:off x="533400" y="6096000"/>
            <a:ext cx="34449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C:  </a:t>
            </a:r>
            <a:r>
              <a:rPr b="1" lang="en-US" sz="2400">
                <a:solidFill>
                  <a:srgbClr val="FFCC00"/>
                </a:solidFill>
              </a:rPr>
              <a:t>easy</a:t>
            </a:r>
            <a:endParaRPr/>
          </a:p>
        </p:txBody>
      </p:sp>
      <p:sp>
        <p:nvSpPr>
          <p:cNvPr id="588" name="Google Shape;588;p9"/>
          <p:cNvSpPr txBox="1"/>
          <p:nvPr/>
        </p:nvSpPr>
        <p:spPr>
          <a:xfrm>
            <a:off x="4953000" y="5029200"/>
            <a:ext cx="28956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B:  </a:t>
            </a:r>
            <a:r>
              <a:rPr b="1" lang="en-US" sz="2400">
                <a:solidFill>
                  <a:srgbClr val="FFCC00"/>
                </a:solidFill>
              </a:rPr>
              <a:t>difficult</a:t>
            </a:r>
            <a:endParaRPr/>
          </a:p>
        </p:txBody>
      </p:sp>
      <p:sp>
        <p:nvSpPr>
          <p:cNvPr id="589" name="Google Shape;589;p9"/>
          <p:cNvSpPr txBox="1"/>
          <p:nvPr/>
        </p:nvSpPr>
        <p:spPr>
          <a:xfrm>
            <a:off x="4953000" y="6096000"/>
            <a:ext cx="39624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D:  </a:t>
            </a:r>
            <a:r>
              <a:rPr b="1" lang="en-US" sz="2400">
                <a:solidFill>
                  <a:srgbClr val="FFCC00"/>
                </a:solidFill>
              </a:rPr>
              <a:t>more difficult than</a:t>
            </a:r>
            <a:endParaRPr/>
          </a:p>
        </p:txBody>
      </p:sp>
      <p:sp>
        <p:nvSpPr>
          <p:cNvPr id="590" name="Google Shape;590;p9"/>
          <p:cNvSpPr/>
          <p:nvPr/>
        </p:nvSpPr>
        <p:spPr>
          <a:xfrm>
            <a:off x="152400" y="3962400"/>
            <a:ext cx="1295400" cy="685800"/>
          </a:xfrm>
          <a:prstGeom prst="ellipse">
            <a:avLst/>
          </a:prstGeom>
          <a:noFill/>
          <a:ln cap="flat" cmpd="sng" w="57150">
            <a:solidFill>
              <a:srgbClr val="3399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91" name="Google Shape;591;p9"/>
          <p:cNvSpPr/>
          <p:nvPr/>
        </p:nvSpPr>
        <p:spPr>
          <a:xfrm>
            <a:off x="3048000" y="3962400"/>
            <a:ext cx="1295400" cy="685800"/>
          </a:xfrm>
          <a:prstGeom prst="ellipse">
            <a:avLst/>
          </a:prstGeom>
          <a:noFill/>
          <a:ln cap="flat" cmpd="sng" w="57150">
            <a:solidFill>
              <a:srgbClr val="3399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92" name="Google Shape;592;p9"/>
          <p:cNvSpPr/>
          <p:nvPr/>
        </p:nvSpPr>
        <p:spPr>
          <a:xfrm>
            <a:off x="1600200" y="3962400"/>
            <a:ext cx="1295400" cy="685800"/>
          </a:xfrm>
          <a:prstGeom prst="ellipse">
            <a:avLst/>
          </a:prstGeom>
          <a:noFill/>
          <a:ln cap="flat" cmpd="sng" w="57150">
            <a:solidFill>
              <a:srgbClr val="3399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93" name="Google Shape;593;p9"/>
          <p:cNvSpPr txBox="1"/>
          <p:nvPr/>
        </p:nvSpPr>
        <p:spPr>
          <a:xfrm>
            <a:off x="336550" y="4102100"/>
            <a:ext cx="1066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50:50</a:t>
            </a:r>
            <a:endParaRPr/>
          </a:p>
        </p:txBody>
      </p:sp>
      <p:sp>
        <p:nvSpPr>
          <p:cNvPr id="594" name="Google Shape;594;p9"/>
          <p:cNvSpPr txBox="1"/>
          <p:nvPr/>
        </p:nvSpPr>
        <p:spPr>
          <a:xfrm>
            <a:off x="6629400" y="0"/>
            <a:ext cx="2514600" cy="4724400"/>
          </a:xfrm>
          <a:prstGeom prst="rect">
            <a:avLst/>
          </a:prstGeom>
          <a:gradFill>
            <a:gsLst>
              <a:gs pos="0">
                <a:srgbClr val="0066CC"/>
              </a:gs>
              <a:gs pos="100000">
                <a:srgbClr val="000066"/>
              </a:gs>
            </a:gsLst>
            <a:path path="circle">
              <a:fillToRect b="50%" l="50%" r="50%" t="50%"/>
            </a:path>
            <a:tileRect/>
          </a:gradFill>
          <a:ln cap="flat" cmpd="sng" w="57150">
            <a:solidFill>
              <a:srgbClr val="3399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95" name="Google Shape;595;p9"/>
          <p:cNvSpPr txBox="1"/>
          <p:nvPr/>
        </p:nvSpPr>
        <p:spPr>
          <a:xfrm>
            <a:off x="6705600" y="-15875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15</a:t>
            </a:r>
            <a:endParaRPr/>
          </a:p>
        </p:txBody>
      </p:sp>
      <p:sp>
        <p:nvSpPr>
          <p:cNvPr id="596" name="Google Shape;596;p9"/>
          <p:cNvSpPr txBox="1"/>
          <p:nvPr/>
        </p:nvSpPr>
        <p:spPr>
          <a:xfrm>
            <a:off x="6705600" y="304800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14</a:t>
            </a:r>
            <a:endParaRPr/>
          </a:p>
        </p:txBody>
      </p:sp>
      <p:sp>
        <p:nvSpPr>
          <p:cNvPr id="597" name="Google Shape;597;p9"/>
          <p:cNvSpPr txBox="1"/>
          <p:nvPr/>
        </p:nvSpPr>
        <p:spPr>
          <a:xfrm>
            <a:off x="6705600" y="609600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13</a:t>
            </a:r>
            <a:endParaRPr/>
          </a:p>
        </p:txBody>
      </p:sp>
      <p:sp>
        <p:nvSpPr>
          <p:cNvPr id="598" name="Google Shape;598;p9"/>
          <p:cNvSpPr txBox="1"/>
          <p:nvPr/>
        </p:nvSpPr>
        <p:spPr>
          <a:xfrm>
            <a:off x="6705600" y="914400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12</a:t>
            </a:r>
            <a:endParaRPr/>
          </a:p>
        </p:txBody>
      </p:sp>
      <p:sp>
        <p:nvSpPr>
          <p:cNvPr id="599" name="Google Shape;599;p9"/>
          <p:cNvSpPr txBox="1"/>
          <p:nvPr/>
        </p:nvSpPr>
        <p:spPr>
          <a:xfrm>
            <a:off x="6705600" y="1219200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11</a:t>
            </a:r>
            <a:endParaRPr/>
          </a:p>
        </p:txBody>
      </p:sp>
      <p:sp>
        <p:nvSpPr>
          <p:cNvPr id="600" name="Google Shape;600;p9"/>
          <p:cNvSpPr txBox="1"/>
          <p:nvPr/>
        </p:nvSpPr>
        <p:spPr>
          <a:xfrm>
            <a:off x="6705600" y="1524000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10</a:t>
            </a:r>
            <a:endParaRPr/>
          </a:p>
        </p:txBody>
      </p:sp>
      <p:sp>
        <p:nvSpPr>
          <p:cNvPr id="601" name="Google Shape;601;p9"/>
          <p:cNvSpPr txBox="1"/>
          <p:nvPr/>
        </p:nvSpPr>
        <p:spPr>
          <a:xfrm>
            <a:off x="6696075" y="3432175"/>
            <a:ext cx="2413000" cy="322262"/>
          </a:xfrm>
          <a:prstGeom prst="rect">
            <a:avLst/>
          </a:prstGeom>
          <a:solidFill>
            <a:srgbClr val="FF0000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02" name="Google Shape;602;p9"/>
          <p:cNvSpPr txBox="1"/>
          <p:nvPr/>
        </p:nvSpPr>
        <p:spPr>
          <a:xfrm>
            <a:off x="6705600" y="1828800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9</a:t>
            </a:r>
            <a:endParaRPr/>
          </a:p>
        </p:txBody>
      </p:sp>
      <p:sp>
        <p:nvSpPr>
          <p:cNvPr id="603" name="Google Shape;603;p9"/>
          <p:cNvSpPr txBox="1"/>
          <p:nvPr/>
        </p:nvSpPr>
        <p:spPr>
          <a:xfrm>
            <a:off x="6705600" y="2133600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8</a:t>
            </a:r>
            <a:endParaRPr/>
          </a:p>
        </p:txBody>
      </p:sp>
      <p:sp>
        <p:nvSpPr>
          <p:cNvPr id="604" name="Google Shape;604;p9"/>
          <p:cNvSpPr txBox="1"/>
          <p:nvPr/>
        </p:nvSpPr>
        <p:spPr>
          <a:xfrm>
            <a:off x="6705600" y="2438400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7</a:t>
            </a:r>
            <a:endParaRPr/>
          </a:p>
        </p:txBody>
      </p:sp>
      <p:sp>
        <p:nvSpPr>
          <p:cNvPr id="605" name="Google Shape;605;p9"/>
          <p:cNvSpPr txBox="1"/>
          <p:nvPr/>
        </p:nvSpPr>
        <p:spPr>
          <a:xfrm>
            <a:off x="6705600" y="2743200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6</a:t>
            </a:r>
            <a:endParaRPr/>
          </a:p>
        </p:txBody>
      </p:sp>
      <p:sp>
        <p:nvSpPr>
          <p:cNvPr id="606" name="Google Shape;606;p9"/>
          <p:cNvSpPr txBox="1"/>
          <p:nvPr/>
        </p:nvSpPr>
        <p:spPr>
          <a:xfrm>
            <a:off x="6705600" y="3048000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endParaRPr/>
          </a:p>
        </p:txBody>
      </p:sp>
      <p:sp>
        <p:nvSpPr>
          <p:cNvPr id="607" name="Google Shape;607;p9"/>
          <p:cNvSpPr txBox="1"/>
          <p:nvPr/>
        </p:nvSpPr>
        <p:spPr>
          <a:xfrm>
            <a:off x="6705600" y="3352800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/>
          </a:p>
        </p:txBody>
      </p:sp>
      <p:sp>
        <p:nvSpPr>
          <p:cNvPr id="608" name="Google Shape;608;p9"/>
          <p:cNvSpPr txBox="1"/>
          <p:nvPr/>
        </p:nvSpPr>
        <p:spPr>
          <a:xfrm>
            <a:off x="6705600" y="3657600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/>
          </a:p>
        </p:txBody>
      </p:sp>
      <p:sp>
        <p:nvSpPr>
          <p:cNvPr id="609" name="Google Shape;609;p9"/>
          <p:cNvSpPr txBox="1"/>
          <p:nvPr/>
        </p:nvSpPr>
        <p:spPr>
          <a:xfrm>
            <a:off x="6705600" y="3962400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/>
          </a:p>
        </p:txBody>
      </p:sp>
      <p:sp>
        <p:nvSpPr>
          <p:cNvPr id="610" name="Google Shape;610;p9"/>
          <p:cNvSpPr txBox="1"/>
          <p:nvPr/>
        </p:nvSpPr>
        <p:spPr>
          <a:xfrm>
            <a:off x="6705600" y="4267200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/>
          </a:p>
        </p:txBody>
      </p:sp>
      <p:sp>
        <p:nvSpPr>
          <p:cNvPr id="611" name="Google Shape;611;p9"/>
          <p:cNvSpPr txBox="1"/>
          <p:nvPr/>
        </p:nvSpPr>
        <p:spPr>
          <a:xfrm>
            <a:off x="7543800" y="0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$1 Million</a:t>
            </a:r>
            <a:endParaRPr/>
          </a:p>
        </p:txBody>
      </p:sp>
      <p:sp>
        <p:nvSpPr>
          <p:cNvPr id="612" name="Google Shape;612;p9"/>
          <p:cNvSpPr txBox="1"/>
          <p:nvPr/>
        </p:nvSpPr>
        <p:spPr>
          <a:xfrm>
            <a:off x="7543800" y="320675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$500,000</a:t>
            </a:r>
            <a:endParaRPr/>
          </a:p>
        </p:txBody>
      </p:sp>
      <p:sp>
        <p:nvSpPr>
          <p:cNvPr id="613" name="Google Shape;613;p9"/>
          <p:cNvSpPr txBox="1"/>
          <p:nvPr/>
        </p:nvSpPr>
        <p:spPr>
          <a:xfrm>
            <a:off x="7543800" y="625475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$250,000</a:t>
            </a:r>
            <a:endParaRPr/>
          </a:p>
        </p:txBody>
      </p:sp>
      <p:sp>
        <p:nvSpPr>
          <p:cNvPr id="614" name="Google Shape;614;p9"/>
          <p:cNvSpPr txBox="1"/>
          <p:nvPr/>
        </p:nvSpPr>
        <p:spPr>
          <a:xfrm>
            <a:off x="7543800" y="930275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$125,000</a:t>
            </a:r>
            <a:endParaRPr/>
          </a:p>
        </p:txBody>
      </p:sp>
      <p:sp>
        <p:nvSpPr>
          <p:cNvPr id="615" name="Google Shape;615;p9"/>
          <p:cNvSpPr txBox="1"/>
          <p:nvPr/>
        </p:nvSpPr>
        <p:spPr>
          <a:xfrm>
            <a:off x="7543800" y="1235075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$64,000</a:t>
            </a:r>
            <a:endParaRPr/>
          </a:p>
        </p:txBody>
      </p:sp>
      <p:sp>
        <p:nvSpPr>
          <p:cNvPr id="616" name="Google Shape;616;p9"/>
          <p:cNvSpPr txBox="1"/>
          <p:nvPr/>
        </p:nvSpPr>
        <p:spPr>
          <a:xfrm>
            <a:off x="7543800" y="1539875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$32,000</a:t>
            </a:r>
            <a:endParaRPr/>
          </a:p>
        </p:txBody>
      </p:sp>
      <p:sp>
        <p:nvSpPr>
          <p:cNvPr id="617" name="Google Shape;617;p9"/>
          <p:cNvSpPr txBox="1"/>
          <p:nvPr/>
        </p:nvSpPr>
        <p:spPr>
          <a:xfrm>
            <a:off x="7543800" y="1844675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$16,000</a:t>
            </a:r>
            <a:endParaRPr/>
          </a:p>
        </p:txBody>
      </p:sp>
      <p:sp>
        <p:nvSpPr>
          <p:cNvPr id="618" name="Google Shape;618;p9"/>
          <p:cNvSpPr txBox="1"/>
          <p:nvPr/>
        </p:nvSpPr>
        <p:spPr>
          <a:xfrm>
            <a:off x="7543800" y="2149475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$8,000</a:t>
            </a:r>
            <a:endParaRPr/>
          </a:p>
        </p:txBody>
      </p:sp>
      <p:sp>
        <p:nvSpPr>
          <p:cNvPr id="619" name="Google Shape;619;p9"/>
          <p:cNvSpPr txBox="1"/>
          <p:nvPr/>
        </p:nvSpPr>
        <p:spPr>
          <a:xfrm>
            <a:off x="7543800" y="2454275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$4,000</a:t>
            </a:r>
            <a:endParaRPr/>
          </a:p>
        </p:txBody>
      </p:sp>
      <p:sp>
        <p:nvSpPr>
          <p:cNvPr id="620" name="Google Shape;620;p9"/>
          <p:cNvSpPr txBox="1"/>
          <p:nvPr/>
        </p:nvSpPr>
        <p:spPr>
          <a:xfrm>
            <a:off x="7543800" y="2759075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$2,000</a:t>
            </a:r>
            <a:endParaRPr/>
          </a:p>
        </p:txBody>
      </p:sp>
      <p:sp>
        <p:nvSpPr>
          <p:cNvPr id="621" name="Google Shape;621;p9"/>
          <p:cNvSpPr txBox="1"/>
          <p:nvPr/>
        </p:nvSpPr>
        <p:spPr>
          <a:xfrm>
            <a:off x="7543800" y="3063875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$1,000</a:t>
            </a:r>
            <a:endParaRPr/>
          </a:p>
        </p:txBody>
      </p:sp>
      <p:sp>
        <p:nvSpPr>
          <p:cNvPr id="622" name="Google Shape;622;p9"/>
          <p:cNvSpPr txBox="1"/>
          <p:nvPr/>
        </p:nvSpPr>
        <p:spPr>
          <a:xfrm>
            <a:off x="7543800" y="3368675"/>
            <a:ext cx="1000125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$500</a:t>
            </a:r>
            <a:endParaRPr/>
          </a:p>
        </p:txBody>
      </p:sp>
      <p:sp>
        <p:nvSpPr>
          <p:cNvPr id="623" name="Google Shape;623;p9"/>
          <p:cNvSpPr txBox="1"/>
          <p:nvPr/>
        </p:nvSpPr>
        <p:spPr>
          <a:xfrm>
            <a:off x="7543800" y="3673475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$300</a:t>
            </a:r>
            <a:endParaRPr/>
          </a:p>
        </p:txBody>
      </p:sp>
      <p:sp>
        <p:nvSpPr>
          <p:cNvPr id="624" name="Google Shape;624;p9"/>
          <p:cNvSpPr txBox="1"/>
          <p:nvPr/>
        </p:nvSpPr>
        <p:spPr>
          <a:xfrm>
            <a:off x="7543800" y="3978275"/>
            <a:ext cx="13335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$200</a:t>
            </a:r>
            <a:endParaRPr/>
          </a:p>
        </p:txBody>
      </p:sp>
      <p:sp>
        <p:nvSpPr>
          <p:cNvPr id="625" name="Google Shape;625;p9"/>
          <p:cNvSpPr txBox="1"/>
          <p:nvPr/>
        </p:nvSpPr>
        <p:spPr>
          <a:xfrm>
            <a:off x="7543800" y="4283075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$100</a:t>
            </a:r>
            <a:endParaRPr/>
          </a:p>
        </p:txBody>
      </p:sp>
      <p:sp>
        <p:nvSpPr>
          <p:cNvPr id="626" name="Google Shape;626;p9"/>
          <p:cNvSpPr/>
          <p:nvPr/>
        </p:nvSpPr>
        <p:spPr>
          <a:xfrm>
            <a:off x="7239000" y="44196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27" name="Google Shape;627;p9"/>
          <p:cNvSpPr/>
          <p:nvPr/>
        </p:nvSpPr>
        <p:spPr>
          <a:xfrm>
            <a:off x="7239000" y="41148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28" name="Google Shape;628;p9"/>
          <p:cNvSpPr/>
          <p:nvPr/>
        </p:nvSpPr>
        <p:spPr>
          <a:xfrm>
            <a:off x="7239000" y="38100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29" name="Google Shape;629;p9"/>
          <p:cNvSpPr/>
          <p:nvPr/>
        </p:nvSpPr>
        <p:spPr>
          <a:xfrm>
            <a:off x="7239000" y="35052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30" name="Google Shape;630;p9"/>
          <p:cNvSpPr/>
          <p:nvPr/>
        </p:nvSpPr>
        <p:spPr>
          <a:xfrm>
            <a:off x="7239000" y="3200400"/>
            <a:ext cx="152400" cy="152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31" name="Google Shape;631;p9"/>
          <p:cNvSpPr/>
          <p:nvPr/>
        </p:nvSpPr>
        <p:spPr>
          <a:xfrm>
            <a:off x="7239000" y="28956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32" name="Google Shape;632;p9"/>
          <p:cNvSpPr/>
          <p:nvPr/>
        </p:nvSpPr>
        <p:spPr>
          <a:xfrm>
            <a:off x="7239000" y="25908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33" name="Google Shape;633;p9"/>
          <p:cNvSpPr/>
          <p:nvPr/>
        </p:nvSpPr>
        <p:spPr>
          <a:xfrm>
            <a:off x="7239000" y="22860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34" name="Google Shape;634;p9"/>
          <p:cNvSpPr/>
          <p:nvPr/>
        </p:nvSpPr>
        <p:spPr>
          <a:xfrm>
            <a:off x="7239000" y="19812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35" name="Google Shape;635;p9"/>
          <p:cNvSpPr/>
          <p:nvPr/>
        </p:nvSpPr>
        <p:spPr>
          <a:xfrm>
            <a:off x="7239000" y="1676400"/>
            <a:ext cx="152400" cy="152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36" name="Google Shape;636;p9"/>
          <p:cNvSpPr/>
          <p:nvPr/>
        </p:nvSpPr>
        <p:spPr>
          <a:xfrm>
            <a:off x="7239000" y="13716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37" name="Google Shape;637;p9"/>
          <p:cNvSpPr/>
          <p:nvPr/>
        </p:nvSpPr>
        <p:spPr>
          <a:xfrm>
            <a:off x="7239000" y="10668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38" name="Google Shape;638;p9"/>
          <p:cNvSpPr/>
          <p:nvPr/>
        </p:nvSpPr>
        <p:spPr>
          <a:xfrm>
            <a:off x="7239000" y="7620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39" name="Google Shape;639;p9"/>
          <p:cNvSpPr/>
          <p:nvPr/>
        </p:nvSpPr>
        <p:spPr>
          <a:xfrm>
            <a:off x="7239000" y="4572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40" name="Google Shape;640;p9"/>
          <p:cNvSpPr/>
          <p:nvPr/>
        </p:nvSpPr>
        <p:spPr>
          <a:xfrm>
            <a:off x="7239000" y="152400"/>
            <a:ext cx="152400" cy="152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641" name="Google Shape;641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flipH="1" rot="10800000">
            <a:off x="1949450" y="3994150"/>
            <a:ext cx="514350" cy="606425"/>
          </a:xfrm>
          <a:prstGeom prst="rect">
            <a:avLst/>
          </a:prstGeom>
          <a:noFill/>
          <a:ln>
            <a:noFill/>
          </a:ln>
        </p:spPr>
      </p:pic>
      <p:sp>
        <p:nvSpPr>
          <p:cNvPr id="642" name="Google Shape;642;p9"/>
          <p:cNvSpPr/>
          <p:nvPr/>
        </p:nvSpPr>
        <p:spPr>
          <a:xfrm rot="5400000">
            <a:off x="3222625" y="4229100"/>
            <a:ext cx="304800" cy="304800"/>
          </a:xfrm>
          <a:prstGeom prst="flowChartDisplay">
            <a:avLst/>
          </a:prstGeom>
          <a:noFill/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43" name="Google Shape;643;p9"/>
          <p:cNvSpPr/>
          <p:nvPr/>
        </p:nvSpPr>
        <p:spPr>
          <a:xfrm>
            <a:off x="3298825" y="4076700"/>
            <a:ext cx="152400" cy="152400"/>
          </a:xfrm>
          <a:prstGeom prst="ellipse">
            <a:avLst/>
          </a:prstGeom>
          <a:noFill/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44" name="Google Shape;644;p9"/>
          <p:cNvSpPr/>
          <p:nvPr/>
        </p:nvSpPr>
        <p:spPr>
          <a:xfrm rot="5400000">
            <a:off x="3527425" y="4305300"/>
            <a:ext cx="304800" cy="304800"/>
          </a:xfrm>
          <a:prstGeom prst="flowChartDisplay">
            <a:avLst/>
          </a:prstGeom>
          <a:noFill/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45" name="Google Shape;645;p9"/>
          <p:cNvSpPr/>
          <p:nvPr/>
        </p:nvSpPr>
        <p:spPr>
          <a:xfrm>
            <a:off x="3603625" y="4152900"/>
            <a:ext cx="152400" cy="152400"/>
          </a:xfrm>
          <a:prstGeom prst="ellipse">
            <a:avLst/>
          </a:prstGeom>
          <a:noFill/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46" name="Google Shape;646;p9"/>
          <p:cNvSpPr/>
          <p:nvPr/>
        </p:nvSpPr>
        <p:spPr>
          <a:xfrm rot="5400000">
            <a:off x="3832225" y="4229100"/>
            <a:ext cx="304800" cy="304800"/>
          </a:xfrm>
          <a:prstGeom prst="flowChartDisplay">
            <a:avLst/>
          </a:prstGeom>
          <a:noFill/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47" name="Google Shape;647;p9"/>
          <p:cNvSpPr/>
          <p:nvPr/>
        </p:nvSpPr>
        <p:spPr>
          <a:xfrm>
            <a:off x="3908425" y="4076700"/>
            <a:ext cx="152400" cy="152400"/>
          </a:xfrm>
          <a:prstGeom prst="ellipse">
            <a:avLst/>
          </a:prstGeom>
          <a:noFill/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48" name="Google Shape;648;p9"/>
          <p:cNvSpPr txBox="1"/>
          <p:nvPr/>
        </p:nvSpPr>
        <p:spPr>
          <a:xfrm>
            <a:off x="708025" y="1192212"/>
            <a:ext cx="5181600" cy="7080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649" name="Google Shape;649;p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839200" y="6553200"/>
            <a:ext cx="304800" cy="304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50" name="Google Shape;650;p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0" y="6553200"/>
            <a:ext cx="304800" cy="304800"/>
          </a:xfrm>
          <a:prstGeom prst="rect">
            <a:avLst/>
          </a:prstGeom>
          <a:noFill/>
          <a:ln>
            <a:noFill/>
          </a:ln>
        </p:spPr>
      </p:pic>
      <p:sp>
        <p:nvSpPr>
          <p:cNvPr id="651" name="Google Shape;651;p9"/>
          <p:cNvSpPr/>
          <p:nvPr/>
        </p:nvSpPr>
        <p:spPr>
          <a:xfrm>
            <a:off x="69850" y="2767012"/>
            <a:ext cx="4267200" cy="914400"/>
          </a:xfrm>
          <a:prstGeom prst="flowChartPreparation">
            <a:avLst/>
          </a:prstGeom>
          <a:solidFill>
            <a:srgbClr val="00FF00"/>
          </a:solidFill>
          <a:ln cap="flat" cmpd="sng" w="57150">
            <a:solidFill>
              <a:srgbClr val="3399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</a:t>
            </a:r>
            <a:endParaRPr/>
          </a:p>
        </p:txBody>
      </p:sp>
      <p:sp>
        <p:nvSpPr>
          <p:cNvPr id="652" name="Google Shape;652;p9"/>
          <p:cNvSpPr txBox="1"/>
          <p:nvPr/>
        </p:nvSpPr>
        <p:spPr>
          <a:xfrm>
            <a:off x="777875" y="1279525"/>
            <a:ext cx="5669100" cy="12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Times New Roman"/>
              <a:buNone/>
            </a:pPr>
            <a:r>
              <a:rPr lang="en-US" sz="36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coding in phyton is _________ coding in java</a:t>
            </a:r>
            <a:endParaRPr/>
          </a:p>
        </p:txBody>
      </p:sp>
      <p:sp>
        <p:nvSpPr>
          <p:cNvPr id="653" name="Google Shape;653;p9"/>
          <p:cNvSpPr/>
          <p:nvPr/>
        </p:nvSpPr>
        <p:spPr>
          <a:xfrm>
            <a:off x="77050" y="58875"/>
            <a:ext cx="2919900" cy="2499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1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2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3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1999-11-20T23:03:43Z</dcterms:created>
  <dc:creator>Mark E. Damon</dc:creator>
</cp:coreProperties>
</file>