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40" roundtripDataSignature="AMtx7mi79jxrXyCbqqkuk0mu1d+95fNO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customschemas.google.com/relationships/presentationmetadata" Target="meta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4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6" name="Google Shape;656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7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9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1" name="Google Shape;79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3" name="Google Shape;803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4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Google Shape;85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6" name="Google Shape;856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6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8" name="Google Shape;938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1" name="Google Shape;991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1" name="Shape 1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Google Shape;107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3" name="Google Shape;1073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4" name="Shape 1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112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6" name="Google Shape;1126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6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8" name="Google Shape;1208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9" name="Shape 1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" name="Google Shape;126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1" name="Google Shape;1261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1" name="Shape 1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2" name="Google Shape;134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3" name="Google Shape;1343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4" name="Shape 1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" name="Google Shape;139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6" name="Google Shape;1396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6" name="Shape 1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" name="Google Shape;1477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8" name="Google Shape;1478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8" name="Shape 1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Google Shape;1489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0" name="Google Shape;1490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1" name="Shape 1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" name="Google Shape;154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3" name="Google Shape;1543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3" name="Shape 1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4" name="Google Shape;1624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5" name="Google Shape;1625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6" name="Shape 1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7" name="Google Shape;1677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8" name="Google Shape;1678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8" name="Shape 1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9" name="Google Shape;1759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0" name="Google Shape;1760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1" name="Shape 1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" name="Google Shape;181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3" name="Google Shape;1813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67" name="Google Shape;16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4" name="Shape 1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5" name="Google Shape;1895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6" name="Google Shape;1896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7" name="Shape 1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" name="Google Shape;1948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9" name="Google Shape;1949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9" name="Shape 2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0" name="Google Shape;2030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1" name="Google Shape;2031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2" name="Shape 2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3" name="Google Shape;2083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4" name="Google Shape;2084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4" name="Shape 2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5" name="Google Shape;2165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6" name="Google Shape;2166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4" name="Google Shape;44;p4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7" name="Google Shape;47;p4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37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8" name="Google Shape;18;p38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" name="Google Shape;21;p3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" name="Google Shape;22;p3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5" name="Google Shape;25;p4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Google Shape;26;p4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1" name="Google Shape;31;p4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" name="Google Shape;32;p4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3" name="Google Shape;33;p4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4" name="Google Shape;34;p4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7" name="Google Shape;37;p4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8" name="Google Shape;38;p4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1" name="Google Shape;41;p4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5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1;p35"/>
          <p:cNvSpPr txBox="1"/>
          <p:nvPr/>
        </p:nvSpPr>
        <p:spPr>
          <a:xfrm>
            <a:off x="0" y="0"/>
            <a:ext cx="469265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1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Mark E. Damon - All Rights Reserved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5867400" y="1508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5943600" y="1492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55" name="Google Shape;55;p1"/>
          <p:cNvSpPr txBox="1"/>
          <p:nvPr/>
        </p:nvSpPr>
        <p:spPr>
          <a:xfrm>
            <a:off x="5943600" y="1812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56" name="Google Shape;56;p1"/>
          <p:cNvSpPr txBox="1"/>
          <p:nvPr/>
        </p:nvSpPr>
        <p:spPr>
          <a:xfrm>
            <a:off x="5943600" y="2117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57" name="Google Shape;57;p1"/>
          <p:cNvSpPr txBox="1"/>
          <p:nvPr/>
        </p:nvSpPr>
        <p:spPr>
          <a:xfrm>
            <a:off x="5943600" y="2422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58" name="Google Shape;58;p1"/>
          <p:cNvSpPr txBox="1"/>
          <p:nvPr/>
        </p:nvSpPr>
        <p:spPr>
          <a:xfrm>
            <a:off x="5943600" y="2727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59" name="Google Shape;59;p1"/>
          <p:cNvSpPr txBox="1"/>
          <p:nvPr/>
        </p:nvSpPr>
        <p:spPr>
          <a:xfrm>
            <a:off x="5943600" y="3032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60" name="Google Shape;60;p1"/>
          <p:cNvSpPr txBox="1"/>
          <p:nvPr/>
        </p:nvSpPr>
        <p:spPr>
          <a:xfrm>
            <a:off x="5943600" y="3336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61" name="Google Shape;61;p1"/>
          <p:cNvSpPr txBox="1"/>
          <p:nvPr/>
        </p:nvSpPr>
        <p:spPr>
          <a:xfrm>
            <a:off x="5943600" y="3641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62" name="Google Shape;62;p1"/>
          <p:cNvSpPr txBox="1"/>
          <p:nvPr/>
        </p:nvSpPr>
        <p:spPr>
          <a:xfrm>
            <a:off x="5943600" y="3946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63" name="Google Shape;63;p1"/>
          <p:cNvSpPr txBox="1"/>
          <p:nvPr/>
        </p:nvSpPr>
        <p:spPr>
          <a:xfrm>
            <a:off x="5943600" y="4251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64" name="Google Shape;64;p1"/>
          <p:cNvSpPr txBox="1"/>
          <p:nvPr/>
        </p:nvSpPr>
        <p:spPr>
          <a:xfrm>
            <a:off x="5943600" y="4556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65" name="Google Shape;65;p1"/>
          <p:cNvSpPr txBox="1"/>
          <p:nvPr/>
        </p:nvSpPr>
        <p:spPr>
          <a:xfrm>
            <a:off x="5943600" y="4860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66" name="Google Shape;66;p1"/>
          <p:cNvSpPr txBox="1"/>
          <p:nvPr/>
        </p:nvSpPr>
        <p:spPr>
          <a:xfrm>
            <a:off x="5943600" y="5165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67" name="Google Shape;67;p1"/>
          <p:cNvSpPr txBox="1"/>
          <p:nvPr/>
        </p:nvSpPr>
        <p:spPr>
          <a:xfrm>
            <a:off x="5943600" y="5470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68" name="Google Shape;68;p1"/>
          <p:cNvSpPr txBox="1"/>
          <p:nvPr/>
        </p:nvSpPr>
        <p:spPr>
          <a:xfrm>
            <a:off x="5943600" y="5775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69" name="Google Shape;69;p1"/>
          <p:cNvSpPr txBox="1"/>
          <p:nvPr/>
        </p:nvSpPr>
        <p:spPr>
          <a:xfrm>
            <a:off x="6781800" y="1508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70" name="Google Shape;70;p1"/>
          <p:cNvSpPr txBox="1"/>
          <p:nvPr/>
        </p:nvSpPr>
        <p:spPr>
          <a:xfrm>
            <a:off x="6781800" y="1828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71" name="Google Shape;71;p1"/>
          <p:cNvSpPr txBox="1"/>
          <p:nvPr/>
        </p:nvSpPr>
        <p:spPr>
          <a:xfrm>
            <a:off x="6781800" y="2133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72" name="Google Shape;72;p1"/>
          <p:cNvSpPr txBox="1"/>
          <p:nvPr/>
        </p:nvSpPr>
        <p:spPr>
          <a:xfrm>
            <a:off x="6781800" y="2438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73" name="Google Shape;73;p1"/>
          <p:cNvSpPr txBox="1"/>
          <p:nvPr/>
        </p:nvSpPr>
        <p:spPr>
          <a:xfrm>
            <a:off x="6781800" y="2743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74" name="Google Shape;74;p1"/>
          <p:cNvSpPr txBox="1"/>
          <p:nvPr/>
        </p:nvSpPr>
        <p:spPr>
          <a:xfrm>
            <a:off x="6781800" y="3048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75" name="Google Shape;75;p1"/>
          <p:cNvSpPr txBox="1"/>
          <p:nvPr/>
        </p:nvSpPr>
        <p:spPr>
          <a:xfrm>
            <a:off x="6781800" y="3352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76" name="Google Shape;76;p1"/>
          <p:cNvSpPr txBox="1"/>
          <p:nvPr/>
        </p:nvSpPr>
        <p:spPr>
          <a:xfrm>
            <a:off x="6781800" y="3657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77" name="Google Shape;77;p1"/>
          <p:cNvSpPr txBox="1"/>
          <p:nvPr/>
        </p:nvSpPr>
        <p:spPr>
          <a:xfrm>
            <a:off x="6781800" y="3962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78" name="Google Shape;78;p1"/>
          <p:cNvSpPr txBox="1"/>
          <p:nvPr/>
        </p:nvSpPr>
        <p:spPr>
          <a:xfrm>
            <a:off x="6781800" y="4267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79" name="Google Shape;79;p1"/>
          <p:cNvSpPr txBox="1"/>
          <p:nvPr/>
        </p:nvSpPr>
        <p:spPr>
          <a:xfrm>
            <a:off x="6781800" y="4572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80" name="Google Shape;80;p1"/>
          <p:cNvSpPr txBox="1"/>
          <p:nvPr/>
        </p:nvSpPr>
        <p:spPr>
          <a:xfrm>
            <a:off x="6781800" y="4876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81" name="Google Shape;81;p1"/>
          <p:cNvSpPr txBox="1"/>
          <p:nvPr/>
        </p:nvSpPr>
        <p:spPr>
          <a:xfrm>
            <a:off x="6781800" y="5181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82" name="Google Shape;82;p1"/>
          <p:cNvSpPr txBox="1"/>
          <p:nvPr/>
        </p:nvSpPr>
        <p:spPr>
          <a:xfrm>
            <a:off x="6781800" y="5486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83" name="Google Shape;83;p1"/>
          <p:cNvSpPr txBox="1"/>
          <p:nvPr/>
        </p:nvSpPr>
        <p:spPr>
          <a:xfrm>
            <a:off x="6781800" y="5791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84" name="Google Shape;84;p1"/>
          <p:cNvSpPr/>
          <p:nvPr/>
        </p:nvSpPr>
        <p:spPr>
          <a:xfrm>
            <a:off x="6477000" y="5927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6477000" y="5622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6477000" y="5318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6477000" y="5013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6477000" y="4708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6477000" y="4403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6477000" y="4098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6477000" y="3794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6477000" y="3489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6477000" y="3184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6477000" y="2879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6477000" y="2574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6477000" y="2270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6477000" y="1965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6477000" y="1660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306387" y="2012950"/>
            <a:ext cx="5257800" cy="3381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b="0" i="0" lang="en-US" sz="5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Welcome to</a:t>
            </a:r>
            <a:br>
              <a:rPr b="0" i="0" lang="en-US" sz="5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5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5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5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Who Wants to be a Millionaire</a:t>
            </a:r>
            <a:endParaRPr/>
          </a:p>
        </p:txBody>
      </p:sp>
      <p:sp>
        <p:nvSpPr>
          <p:cNvPr id="100" name="Google Shape;100;p1"/>
          <p:cNvSpPr/>
          <p:nvPr/>
        </p:nvSpPr>
        <p:spPr>
          <a:xfrm>
            <a:off x="4953000" y="533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7848600" y="533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6400800" y="533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5137150" y="673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6750050" y="565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"/>
          <p:cNvSpPr/>
          <p:nvPr/>
        </p:nvSpPr>
        <p:spPr>
          <a:xfrm rot="5400000">
            <a:off x="8023225" y="800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8099425" y="647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"/>
          <p:cNvSpPr/>
          <p:nvPr/>
        </p:nvSpPr>
        <p:spPr>
          <a:xfrm rot="5400000">
            <a:off x="8328025" y="876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8404225" y="723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1"/>
          <p:cNvSpPr/>
          <p:nvPr/>
        </p:nvSpPr>
        <p:spPr>
          <a:xfrm rot="5400000">
            <a:off x="8632825" y="800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8709025" y="647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1" name="Google Shape;11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915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7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10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9" name="Google Shape;659;p10"/>
          <p:cNvSpPr txBox="1"/>
          <p:nvPr/>
        </p:nvSpPr>
        <p:spPr>
          <a:xfrm>
            <a:off x="3571875" y="4264025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0" name="Google Shape;660;p10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661" name="Google Shape;661;p10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662" name="Google Shape;662;p10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663" name="Google Shape;663;p10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664" name="Google Shape;664;p10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665" name="Google Shape;665;p10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666" name="Google Shape;666;p10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667" name="Google Shape;667;p10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668" name="Google Shape;668;p10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669" name="Google Shape;669;p10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670" name="Google Shape;670;p10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671" name="Google Shape;671;p10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672" name="Google Shape;672;p10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673" name="Google Shape;673;p10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674" name="Google Shape;674;p10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675" name="Google Shape;675;p10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676" name="Google Shape;676;p10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677" name="Google Shape;677;p10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678" name="Google Shape;678;p10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679" name="Google Shape;679;p10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680" name="Google Shape;680;p10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681" name="Google Shape;681;p10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682" name="Google Shape;682;p10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683" name="Google Shape;683;p10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684" name="Google Shape;684;p10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685" name="Google Shape;685;p10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686" name="Google Shape;686;p10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687" name="Google Shape;687;p10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688" name="Google Shape;688;p10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689" name="Google Shape;689;p10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690" name="Google Shape;690;p10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1" name="Google Shape;691;p10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2" name="Google Shape;692;p10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3" name="Google Shape;693;p10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4" name="Google Shape;694;p10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5" name="Google Shape;695;p10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6" name="Google Shape;696;p10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7" name="Google Shape;697;p10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8" name="Google Shape;698;p10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9" name="Google Shape;699;p10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0" name="Google Shape;700;p10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1" name="Google Shape;701;p10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2" name="Google Shape;702;p10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3" name="Google Shape;703;p10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4" name="Google Shape;704;p10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05" name="Google Shape;70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06" name="Google Shape;706;p10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0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11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2" name="Google Shape;712;p11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3" name="Google Shape;713;p11"/>
          <p:cNvSpPr/>
          <p:nvPr/>
        </p:nvSpPr>
        <p:spPr>
          <a:xfrm>
            <a:off x="4498975" y="4846637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4" name="Google Shape;714;p11"/>
          <p:cNvSpPr/>
          <p:nvPr/>
        </p:nvSpPr>
        <p:spPr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5" name="Google Shape;715;p11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716" name="Google Shape;716;p11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717" name="Google Shape;717;p11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718" name="Google Shape;718;p11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719" name="Google Shape;719;p11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720" name="Google Shape;720;p11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721" name="Google Shape;721;p11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722" name="Google Shape;722;p11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2400">
                <a:solidFill>
                  <a:srgbClr val="FFCC00"/>
                </a:solidFill>
              </a:rPr>
              <a:t>faster</a:t>
            </a:r>
            <a:endParaRPr/>
          </a:p>
        </p:txBody>
      </p:sp>
      <p:sp>
        <p:nvSpPr>
          <p:cNvPr id="723" name="Google Shape;723;p11"/>
          <p:cNvSpPr txBox="1"/>
          <p:nvPr/>
        </p:nvSpPr>
        <p:spPr>
          <a:xfrm>
            <a:off x="533400" y="6096000"/>
            <a:ext cx="323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 </a:t>
            </a:r>
            <a:r>
              <a:rPr b="1" lang="en-US" sz="2400">
                <a:solidFill>
                  <a:srgbClr val="FFCC00"/>
                </a:solidFill>
              </a:rPr>
              <a:t>fastest</a:t>
            </a:r>
            <a:endParaRPr/>
          </a:p>
        </p:txBody>
      </p:sp>
      <p:sp>
        <p:nvSpPr>
          <p:cNvPr id="724" name="Google Shape;724;p11"/>
          <p:cNvSpPr txBox="1"/>
          <p:nvPr/>
        </p:nvSpPr>
        <p:spPr>
          <a:xfrm>
            <a:off x="4953000" y="5029200"/>
            <a:ext cx="2895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400">
                <a:solidFill>
                  <a:srgbClr val="FFCC00"/>
                </a:solidFill>
              </a:rPr>
              <a:t>slower</a:t>
            </a:r>
            <a:endParaRPr/>
          </a:p>
        </p:txBody>
      </p:sp>
      <p:sp>
        <p:nvSpPr>
          <p:cNvPr id="725" name="Google Shape;725;p11"/>
          <p:cNvSpPr txBox="1"/>
          <p:nvPr/>
        </p:nvSpPr>
        <p:spPr>
          <a:xfrm>
            <a:off x="4953000" y="6096000"/>
            <a:ext cx="297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 </a:t>
            </a:r>
            <a:r>
              <a:rPr b="1" lang="en-US" sz="2400">
                <a:solidFill>
                  <a:srgbClr val="FFCC00"/>
                </a:solidFill>
              </a:rPr>
              <a:t>slowest</a:t>
            </a:r>
            <a:endParaRPr/>
          </a:p>
        </p:txBody>
      </p:sp>
      <p:sp>
        <p:nvSpPr>
          <p:cNvPr id="726" name="Google Shape;726;p11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7" name="Google Shape;727;p11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8" name="Google Shape;728;p11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9" name="Google Shape;729;p11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730" name="Google Shape;730;p11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1" name="Google Shape;731;p11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732" name="Google Shape;732;p11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733" name="Google Shape;733;p11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734" name="Google Shape;734;p11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735" name="Google Shape;735;p11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736" name="Google Shape;736;p11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737" name="Google Shape;737;p11"/>
          <p:cNvSpPr txBox="1"/>
          <p:nvPr/>
        </p:nvSpPr>
        <p:spPr>
          <a:xfrm>
            <a:off x="6696075" y="3135312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8" name="Google Shape;738;p11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739" name="Google Shape;739;p11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740" name="Google Shape;740;p11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741" name="Google Shape;741;p11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742" name="Google Shape;742;p11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743" name="Google Shape;743;p11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744" name="Google Shape;744;p11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745" name="Google Shape;745;p11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746" name="Google Shape;746;p11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747" name="Google Shape;747;p11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748" name="Google Shape;748;p11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749" name="Google Shape;749;p11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750" name="Google Shape;750;p11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751" name="Google Shape;751;p11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752" name="Google Shape;752;p11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753" name="Google Shape;753;p11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754" name="Google Shape;754;p11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755" name="Google Shape;755;p11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756" name="Google Shape;756;p11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757" name="Google Shape;757;p11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758" name="Google Shape;758;p11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759" name="Google Shape;759;p11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760" name="Google Shape;760;p11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761" name="Google Shape;761;p11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762" name="Google Shape;762;p11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3" name="Google Shape;763;p11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4" name="Google Shape;764;p11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5" name="Google Shape;765;p11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6" name="Google Shape;766;p11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7" name="Google Shape;767;p11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8" name="Google Shape;768;p11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9" name="Google Shape;769;p11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0" name="Google Shape;770;p11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1" name="Google Shape;771;p11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2" name="Google Shape;772;p11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3" name="Google Shape;773;p11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4" name="Google Shape;774;p11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5" name="Google Shape;775;p11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6" name="Google Shape;776;p11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77" name="Google Shape;77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778" name="Google Shape;778;p11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9" name="Google Shape;779;p11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0" name="Google Shape;780;p11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1" name="Google Shape;781;p11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2" name="Google Shape;782;p11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3" name="Google Shape;783;p11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84" name="Google Shape;784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5" name="Google Shape;785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86" name="Google Shape;786;p11"/>
          <p:cNvSpPr/>
          <p:nvPr/>
        </p:nvSpPr>
        <p:spPr>
          <a:xfrm>
            <a:off x="69850" y="2767012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/>
          </a:p>
        </p:txBody>
      </p:sp>
      <p:sp>
        <p:nvSpPr>
          <p:cNvPr id="787" name="Google Shape;787;p11"/>
          <p:cNvSpPr txBox="1"/>
          <p:nvPr/>
        </p:nvSpPr>
        <p:spPr>
          <a:xfrm>
            <a:off x="400050" y="1200150"/>
            <a:ext cx="59547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Intel Core i3 is a ________ processor than AMD R7</a:t>
            </a:r>
            <a:endParaRPr/>
          </a:p>
        </p:txBody>
      </p:sp>
      <p:sp>
        <p:nvSpPr>
          <p:cNvPr id="788" name="Google Shape;788;p11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2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Google Shape;793;p12"/>
          <p:cNvSpPr txBox="1"/>
          <p:nvPr/>
        </p:nvSpPr>
        <p:spPr>
          <a:xfrm>
            <a:off x="752475" y="361950"/>
            <a:ext cx="7851775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b="1" i="0" lang="en-US" sz="6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Congratulations!</a:t>
            </a:r>
            <a:endParaRPr/>
          </a:p>
        </p:txBody>
      </p:sp>
      <p:sp>
        <p:nvSpPr>
          <p:cNvPr id="794" name="Google Shape;794;p12"/>
          <p:cNvSpPr txBox="1"/>
          <p:nvPr/>
        </p:nvSpPr>
        <p:spPr>
          <a:xfrm>
            <a:off x="755650" y="2352675"/>
            <a:ext cx="7851775" cy="1098550"/>
          </a:xfrm>
          <a:prstGeom prst="rect">
            <a:avLst/>
          </a:prstGeom>
          <a:noFill/>
          <a:ln>
            <a:noFill/>
          </a:ln>
          <a:effectLst>
            <a:outerShdw blurRad="63500" dir="2700000" dist="71842">
              <a:schemeClr val="accent2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6600"/>
              <a:buFont typeface="Arial"/>
              <a:buNone/>
            </a:pPr>
            <a:r>
              <a:rPr b="1" i="0" lang="en-US" sz="6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You’ve Reached</a:t>
            </a:r>
            <a:endParaRPr/>
          </a:p>
        </p:txBody>
      </p:sp>
      <p:pic>
        <p:nvPicPr>
          <p:cNvPr id="795" name="Google Shape;79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96" name="Google Shape;796;p12"/>
          <p:cNvSpPr txBox="1"/>
          <p:nvPr/>
        </p:nvSpPr>
        <p:spPr>
          <a:xfrm>
            <a:off x="2346325" y="3511550"/>
            <a:ext cx="4243387" cy="1098550"/>
          </a:xfrm>
          <a:prstGeom prst="rect">
            <a:avLst/>
          </a:prstGeom>
          <a:noFill/>
          <a:ln>
            <a:noFill/>
          </a:ln>
          <a:effectLst>
            <a:outerShdw blurRad="63500" dir="2700000" dist="71842">
              <a:schemeClr val="accent2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6600"/>
              <a:buFont typeface="Arial"/>
              <a:buNone/>
            </a:pPr>
            <a:r>
              <a:rPr b="1" i="0" lang="en-US" sz="6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the $1,000</a:t>
            </a:r>
            <a:endParaRPr/>
          </a:p>
        </p:txBody>
      </p:sp>
      <p:sp>
        <p:nvSpPr>
          <p:cNvPr id="797" name="Google Shape;797;p12"/>
          <p:cNvSpPr txBox="1"/>
          <p:nvPr/>
        </p:nvSpPr>
        <p:spPr>
          <a:xfrm>
            <a:off x="2389187" y="4699000"/>
            <a:ext cx="4333875" cy="1098550"/>
          </a:xfrm>
          <a:prstGeom prst="rect">
            <a:avLst/>
          </a:prstGeom>
          <a:noFill/>
          <a:ln>
            <a:noFill/>
          </a:ln>
          <a:effectLst>
            <a:outerShdw blurRad="63500" dir="2700000" dist="71842">
              <a:schemeClr val="accent2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6600"/>
              <a:buFont typeface="Arial"/>
              <a:buNone/>
            </a:pPr>
            <a:r>
              <a:rPr b="1" i="0" lang="en-US" sz="6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Milestone!</a:t>
            </a:r>
            <a:endParaRPr/>
          </a:p>
        </p:txBody>
      </p:sp>
      <p:sp>
        <p:nvSpPr>
          <p:cNvPr id="798" name="Google Shape;798;p12"/>
          <p:cNvSpPr txBox="1"/>
          <p:nvPr/>
        </p:nvSpPr>
        <p:spPr>
          <a:xfrm>
            <a:off x="776287" y="387350"/>
            <a:ext cx="7851775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Arial"/>
              <a:buNone/>
            </a:pPr>
            <a:r>
              <a:rPr b="1" i="0" lang="en-US" sz="60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Congratulations!</a:t>
            </a:r>
            <a:endParaRPr/>
          </a:p>
        </p:txBody>
      </p:sp>
      <p:sp>
        <p:nvSpPr>
          <p:cNvPr id="799" name="Google Shape;799;p12"/>
          <p:cNvSpPr txBox="1"/>
          <p:nvPr/>
        </p:nvSpPr>
        <p:spPr>
          <a:xfrm>
            <a:off x="842962" y="431800"/>
            <a:ext cx="7851775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6000"/>
              <a:buFont typeface="Arial"/>
              <a:buNone/>
            </a:pPr>
            <a:r>
              <a:rPr b="1" i="0" lang="en-US" sz="6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Congratulations!</a:t>
            </a:r>
            <a:endParaRPr/>
          </a:p>
        </p:txBody>
      </p:sp>
      <p:sp>
        <p:nvSpPr>
          <p:cNvPr id="800" name="Google Shape;800;p12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75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75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75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4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13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6" name="Google Shape;806;p13"/>
          <p:cNvSpPr txBox="1"/>
          <p:nvPr/>
        </p:nvSpPr>
        <p:spPr>
          <a:xfrm>
            <a:off x="3571875" y="3967162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7" name="Google Shape;807;p13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808" name="Google Shape;808;p13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809" name="Google Shape;809;p13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810" name="Google Shape;810;p13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811" name="Google Shape;811;p13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812" name="Google Shape;812;p13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813" name="Google Shape;813;p13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814" name="Google Shape;814;p13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815" name="Google Shape;815;p13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816" name="Google Shape;816;p13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817" name="Google Shape;817;p13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818" name="Google Shape;818;p13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819" name="Google Shape;819;p13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820" name="Google Shape;820;p13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821" name="Google Shape;821;p13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822" name="Google Shape;822;p13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823" name="Google Shape;823;p13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824" name="Google Shape;824;p13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825" name="Google Shape;825;p13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826" name="Google Shape;826;p13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827" name="Google Shape;827;p13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828" name="Google Shape;828;p13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829" name="Google Shape;829;p13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830" name="Google Shape;830;p13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831" name="Google Shape;831;p13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832" name="Google Shape;832;p13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833" name="Google Shape;833;p13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834" name="Google Shape;834;p13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835" name="Google Shape;835;p13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836" name="Google Shape;836;p13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837" name="Google Shape;837;p13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8" name="Google Shape;838;p13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9" name="Google Shape;839;p13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0" name="Google Shape;840;p13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1" name="Google Shape;841;p13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2" name="Google Shape;842;p13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3" name="Google Shape;843;p13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4" name="Google Shape;844;p13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5" name="Google Shape;845;p13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6" name="Google Shape;846;p13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7" name="Google Shape;847;p13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8" name="Google Shape;848;p13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9" name="Google Shape;849;p13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0" name="Google Shape;850;p13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1" name="Google Shape;851;p13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52" name="Google Shape;85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853" name="Google Shape;853;p13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7" name="Shape 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" name="Google Shape;858;p14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9" name="Google Shape;859;p14"/>
          <p:cNvSpPr/>
          <p:nvPr/>
        </p:nvSpPr>
        <p:spPr>
          <a:xfrm>
            <a:off x="0" y="4789487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0" name="Google Shape;860;p14"/>
          <p:cNvSpPr/>
          <p:nvPr/>
        </p:nvSpPr>
        <p:spPr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1" name="Google Shape;861;p14"/>
          <p:cNvSpPr/>
          <p:nvPr/>
        </p:nvSpPr>
        <p:spPr>
          <a:xfrm>
            <a:off x="149225" y="5943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2" name="Google Shape;862;p14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863" name="Google Shape;863;p14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864" name="Google Shape;864;p14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865" name="Google Shape;865;p14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866" name="Google Shape;866;p14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867" name="Google Shape;867;p14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868" name="Google Shape;868;p14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869" name="Google Shape;869;p14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2400">
                <a:solidFill>
                  <a:srgbClr val="FFCC00"/>
                </a:solidFill>
              </a:rPr>
              <a:t>as big as</a:t>
            </a:r>
            <a:endParaRPr/>
          </a:p>
        </p:txBody>
      </p:sp>
      <p:sp>
        <p:nvSpPr>
          <p:cNvPr id="870" name="Google Shape;870;p14"/>
          <p:cNvSpPr txBox="1"/>
          <p:nvPr/>
        </p:nvSpPr>
        <p:spPr>
          <a:xfrm>
            <a:off x="533400" y="6096000"/>
            <a:ext cx="3044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 </a:t>
            </a:r>
            <a:r>
              <a:rPr b="1" lang="en-US" sz="2400">
                <a:solidFill>
                  <a:srgbClr val="FFCC00"/>
                </a:solidFill>
              </a:rPr>
              <a:t>uglier</a:t>
            </a:r>
            <a:endParaRPr/>
          </a:p>
        </p:txBody>
      </p:sp>
      <p:sp>
        <p:nvSpPr>
          <p:cNvPr id="871" name="Google Shape;871;p14"/>
          <p:cNvSpPr txBox="1"/>
          <p:nvPr/>
        </p:nvSpPr>
        <p:spPr>
          <a:xfrm>
            <a:off x="4953000" y="5029200"/>
            <a:ext cx="2895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400">
                <a:solidFill>
                  <a:srgbClr val="FFCC00"/>
                </a:solidFill>
              </a:rPr>
              <a:t>smaller than </a:t>
            </a:r>
            <a:endParaRPr/>
          </a:p>
        </p:txBody>
      </p:sp>
      <p:sp>
        <p:nvSpPr>
          <p:cNvPr id="872" name="Google Shape;872;p14"/>
          <p:cNvSpPr txBox="1"/>
          <p:nvPr/>
        </p:nvSpPr>
        <p:spPr>
          <a:xfrm>
            <a:off x="4953000" y="6096000"/>
            <a:ext cx="297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</a:t>
            </a:r>
            <a:r>
              <a:rPr b="1" lang="en-US" sz="2400">
                <a:solidFill>
                  <a:srgbClr val="FFCC00"/>
                </a:solidFill>
              </a:rPr>
              <a:t>bigger than</a:t>
            </a:r>
            <a:endParaRPr/>
          </a:p>
        </p:txBody>
      </p:sp>
      <p:sp>
        <p:nvSpPr>
          <p:cNvPr id="873" name="Google Shape;873;p14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4" name="Google Shape;874;p14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5" name="Google Shape;875;p14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6" name="Google Shape;876;p14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877" name="Google Shape;877;p14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8" name="Google Shape;878;p14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879" name="Google Shape;879;p14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880" name="Google Shape;880;p14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881" name="Google Shape;881;p14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882" name="Google Shape;882;p14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883" name="Google Shape;883;p14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884" name="Google Shape;884;p14"/>
          <p:cNvSpPr txBox="1"/>
          <p:nvPr/>
        </p:nvSpPr>
        <p:spPr>
          <a:xfrm>
            <a:off x="6696075" y="2838450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5" name="Google Shape;885;p14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886" name="Google Shape;886;p14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887" name="Google Shape;887;p14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888" name="Google Shape;888;p14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889" name="Google Shape;889;p14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890" name="Google Shape;890;p14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891" name="Google Shape;891;p14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892" name="Google Shape;892;p14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893" name="Google Shape;893;p14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894" name="Google Shape;894;p14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895" name="Google Shape;895;p14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896" name="Google Shape;896;p14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897" name="Google Shape;897;p14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898" name="Google Shape;898;p14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899" name="Google Shape;899;p14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900" name="Google Shape;900;p14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901" name="Google Shape;901;p14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902" name="Google Shape;902;p14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903" name="Google Shape;903;p14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904" name="Google Shape;904;p14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905" name="Google Shape;905;p14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906" name="Google Shape;906;p14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907" name="Google Shape;907;p14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908" name="Google Shape;908;p14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909" name="Google Shape;909;p14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0" name="Google Shape;910;p14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1" name="Google Shape;911;p14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2" name="Google Shape;912;p14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3" name="Google Shape;913;p14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4" name="Google Shape;914;p14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5" name="Google Shape;915;p14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6" name="Google Shape;916;p14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7" name="Google Shape;917;p14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8" name="Google Shape;918;p14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9" name="Google Shape;919;p14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0" name="Google Shape;920;p14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1" name="Google Shape;921;p14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2" name="Google Shape;922;p14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3" name="Google Shape;923;p14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24" name="Google Shape;92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925" name="Google Shape;925;p14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6" name="Google Shape;926;p14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7" name="Google Shape;927;p14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8" name="Google Shape;928;p14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9" name="Google Shape;929;p14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0" name="Google Shape;930;p14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31" name="Google Shape;93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2" name="Google Shape;93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933" name="Google Shape;933;p14"/>
          <p:cNvSpPr/>
          <p:nvPr/>
        </p:nvSpPr>
        <p:spPr>
          <a:xfrm>
            <a:off x="69850" y="2767012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/>
          </a:p>
        </p:txBody>
      </p:sp>
      <p:sp>
        <p:nvSpPr>
          <p:cNvPr id="934" name="Google Shape;934;p14"/>
          <p:cNvSpPr txBox="1"/>
          <p:nvPr/>
        </p:nvSpPr>
        <p:spPr>
          <a:xfrm>
            <a:off x="646100" y="949325"/>
            <a:ext cx="5769000" cy="14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6666"/>
              </a:lnSpc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MacBook Pro 15” is ______ MacBook Air 13”</a:t>
            </a:r>
            <a:endParaRPr sz="4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5" name="Google Shape;935;p14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9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Google Shape;940;p15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1" name="Google Shape;941;p15"/>
          <p:cNvSpPr txBox="1"/>
          <p:nvPr/>
        </p:nvSpPr>
        <p:spPr>
          <a:xfrm>
            <a:off x="3571875" y="3652837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2" name="Google Shape;942;p15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943" name="Google Shape;943;p15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944" name="Google Shape;944;p15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945" name="Google Shape;945;p15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946" name="Google Shape;946;p15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947" name="Google Shape;947;p15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948" name="Google Shape;948;p15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949" name="Google Shape;949;p15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950" name="Google Shape;950;p15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951" name="Google Shape;951;p15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952" name="Google Shape;952;p15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953" name="Google Shape;953;p15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954" name="Google Shape;954;p15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955" name="Google Shape;955;p15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956" name="Google Shape;956;p15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957" name="Google Shape;957;p15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958" name="Google Shape;958;p15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959" name="Google Shape;959;p15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960" name="Google Shape;960;p15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961" name="Google Shape;961;p15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962" name="Google Shape;962;p15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963" name="Google Shape;963;p15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964" name="Google Shape;964;p15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965" name="Google Shape;965;p15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966" name="Google Shape;966;p15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967" name="Google Shape;967;p15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968" name="Google Shape;968;p15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969" name="Google Shape;969;p15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970" name="Google Shape;970;p15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971" name="Google Shape;971;p15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972" name="Google Shape;972;p15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3" name="Google Shape;973;p15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4" name="Google Shape;974;p15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5" name="Google Shape;975;p15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6" name="Google Shape;976;p15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7" name="Google Shape;977;p15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8" name="Google Shape;978;p15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9" name="Google Shape;979;p15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0" name="Google Shape;980;p15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1" name="Google Shape;981;p15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2" name="Google Shape;982;p15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3" name="Google Shape;983;p15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4" name="Google Shape;984;p15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5" name="Google Shape;985;p15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6" name="Google Shape;986;p15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87" name="Google Shape;98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988" name="Google Shape;988;p15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2" name="Shape 9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" name="Google Shape;993;p16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4" name="Google Shape;994;p16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5" name="Google Shape;995;p16"/>
          <p:cNvSpPr/>
          <p:nvPr/>
        </p:nvSpPr>
        <p:spPr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6" name="Google Shape;996;p16"/>
          <p:cNvSpPr/>
          <p:nvPr/>
        </p:nvSpPr>
        <p:spPr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7" name="Google Shape;997;p16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998" name="Google Shape;998;p16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999" name="Google Shape;999;p16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000" name="Google Shape;1000;p16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001" name="Google Shape;1001;p16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002" name="Google Shape;1002;p16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003" name="Google Shape;1003;p16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004" name="Google Shape;1004;p16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2400">
                <a:solidFill>
                  <a:srgbClr val="FFCC00"/>
                </a:solidFill>
              </a:rPr>
              <a:t>the worst</a:t>
            </a:r>
            <a:endParaRPr/>
          </a:p>
        </p:txBody>
      </p:sp>
      <p:sp>
        <p:nvSpPr>
          <p:cNvPr id="1005" name="Google Shape;1005;p16"/>
          <p:cNvSpPr txBox="1"/>
          <p:nvPr/>
        </p:nvSpPr>
        <p:spPr>
          <a:xfrm>
            <a:off x="533400" y="6096000"/>
            <a:ext cx="2209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 </a:t>
            </a:r>
            <a:r>
              <a:rPr b="1" lang="en-US" sz="2400">
                <a:solidFill>
                  <a:srgbClr val="FFCC00"/>
                </a:solidFill>
              </a:rPr>
              <a:t>the better</a:t>
            </a:r>
            <a:endParaRPr/>
          </a:p>
        </p:txBody>
      </p:sp>
      <p:sp>
        <p:nvSpPr>
          <p:cNvPr id="1006" name="Google Shape;1006;p16"/>
          <p:cNvSpPr txBox="1"/>
          <p:nvPr/>
        </p:nvSpPr>
        <p:spPr>
          <a:xfrm>
            <a:off x="4953000" y="5029200"/>
            <a:ext cx="2895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400">
                <a:solidFill>
                  <a:srgbClr val="FFCC00"/>
                </a:solidFill>
              </a:rPr>
              <a:t>the worse</a:t>
            </a:r>
            <a:endParaRPr/>
          </a:p>
        </p:txBody>
      </p:sp>
      <p:sp>
        <p:nvSpPr>
          <p:cNvPr id="1007" name="Google Shape;1007;p16"/>
          <p:cNvSpPr txBox="1"/>
          <p:nvPr/>
        </p:nvSpPr>
        <p:spPr>
          <a:xfrm>
            <a:off x="4953000" y="6096000"/>
            <a:ext cx="297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</a:t>
            </a:r>
            <a:r>
              <a:rPr b="1" lang="en-US" sz="2400">
                <a:solidFill>
                  <a:srgbClr val="FFCC00"/>
                </a:solidFill>
              </a:rPr>
              <a:t>good</a:t>
            </a:r>
            <a:endParaRPr/>
          </a:p>
        </p:txBody>
      </p:sp>
      <p:sp>
        <p:nvSpPr>
          <p:cNvPr id="1008" name="Google Shape;1008;p16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9" name="Google Shape;1009;p16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0" name="Google Shape;1010;p16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1" name="Google Shape;1011;p16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1012" name="Google Shape;1012;p16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3" name="Google Shape;1013;p16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014" name="Google Shape;1014;p16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015" name="Google Shape;1015;p16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016" name="Google Shape;1016;p16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017" name="Google Shape;1017;p16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018" name="Google Shape;1018;p16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019" name="Google Shape;1019;p16"/>
          <p:cNvSpPr txBox="1"/>
          <p:nvPr/>
        </p:nvSpPr>
        <p:spPr>
          <a:xfrm>
            <a:off x="6696075" y="2541587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0" name="Google Shape;1020;p16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021" name="Google Shape;1021;p16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022" name="Google Shape;1022;p16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023" name="Google Shape;1023;p16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024" name="Google Shape;1024;p16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025" name="Google Shape;1025;p16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026" name="Google Shape;1026;p16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027" name="Google Shape;1027;p16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028" name="Google Shape;1028;p16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029" name="Google Shape;1029;p16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030" name="Google Shape;1030;p16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031" name="Google Shape;1031;p16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032" name="Google Shape;1032;p16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033" name="Google Shape;1033;p16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034" name="Google Shape;1034;p16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035" name="Google Shape;1035;p16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036" name="Google Shape;1036;p16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037" name="Google Shape;1037;p16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038" name="Google Shape;1038;p16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039" name="Google Shape;1039;p16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040" name="Google Shape;1040;p16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041" name="Google Shape;1041;p16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042" name="Google Shape;1042;p16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043" name="Google Shape;1043;p16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044" name="Google Shape;1044;p16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5" name="Google Shape;1045;p16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6" name="Google Shape;1046;p16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7" name="Google Shape;1047;p16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8" name="Google Shape;1048;p16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9" name="Google Shape;1049;p16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0" name="Google Shape;1050;p16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1" name="Google Shape;1051;p16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2" name="Google Shape;1052;p16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3" name="Google Shape;1053;p16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4" name="Google Shape;1054;p16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5" name="Google Shape;1055;p16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6" name="Google Shape;1056;p16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7" name="Google Shape;1057;p16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8" name="Google Shape;1058;p16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59" name="Google Shape;105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1060" name="Google Shape;1060;p16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1" name="Google Shape;1061;p16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2" name="Google Shape;1062;p16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3" name="Google Shape;1063;p16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4" name="Google Shape;1064;p16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5" name="Google Shape;1065;p16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6" name="Google Shape;1066;p16"/>
          <p:cNvSpPr txBox="1"/>
          <p:nvPr/>
        </p:nvSpPr>
        <p:spPr>
          <a:xfrm>
            <a:off x="685800" y="434975"/>
            <a:ext cx="51816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This is</a:t>
            </a:r>
            <a:r>
              <a:rPr b="1" lang="en-US" sz="3600">
                <a:solidFill>
                  <a:schemeClr val="lt1"/>
                </a:solidFill>
              </a:rPr>
              <a:t> ______</a:t>
            </a: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washing machine on the market</a:t>
            </a:r>
            <a:endParaRPr/>
          </a:p>
        </p:txBody>
      </p:sp>
      <p:pic>
        <p:nvPicPr>
          <p:cNvPr id="1067" name="Google Shape;106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8" name="Google Shape;1068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9" name="Google Shape;1069;p16"/>
          <p:cNvSpPr/>
          <p:nvPr/>
        </p:nvSpPr>
        <p:spPr>
          <a:xfrm>
            <a:off x="69850" y="2767012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/>
          </a:p>
        </p:txBody>
      </p:sp>
      <p:sp>
        <p:nvSpPr>
          <p:cNvPr id="1070" name="Google Shape;1070;p16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4" name="Shape 10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1075;p17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6" name="Google Shape;1076;p17"/>
          <p:cNvSpPr txBox="1"/>
          <p:nvPr/>
        </p:nvSpPr>
        <p:spPr>
          <a:xfrm>
            <a:off x="3571875" y="3338512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7" name="Google Shape;1077;p17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078" name="Google Shape;1078;p17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079" name="Google Shape;1079;p17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080" name="Google Shape;1080;p17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081" name="Google Shape;1081;p17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082" name="Google Shape;1082;p17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083" name="Google Shape;1083;p17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084" name="Google Shape;1084;p17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085" name="Google Shape;1085;p17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086" name="Google Shape;1086;p17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087" name="Google Shape;1087;p17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088" name="Google Shape;1088;p17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089" name="Google Shape;1089;p17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090" name="Google Shape;1090;p17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091" name="Google Shape;1091;p17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092" name="Google Shape;1092;p17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093" name="Google Shape;1093;p17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094" name="Google Shape;1094;p17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095" name="Google Shape;1095;p17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096" name="Google Shape;1096;p17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097" name="Google Shape;1097;p17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098" name="Google Shape;1098;p17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099" name="Google Shape;1099;p17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100" name="Google Shape;1100;p17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101" name="Google Shape;1101;p17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102" name="Google Shape;1102;p17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103" name="Google Shape;1103;p17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104" name="Google Shape;1104;p17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105" name="Google Shape;1105;p17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106" name="Google Shape;1106;p17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107" name="Google Shape;1107;p17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8" name="Google Shape;1108;p17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9" name="Google Shape;1109;p17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0" name="Google Shape;1110;p17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1" name="Google Shape;1111;p17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2" name="Google Shape;1112;p17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3" name="Google Shape;1113;p17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4" name="Google Shape;1114;p17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5" name="Google Shape;1115;p17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6" name="Google Shape;1116;p17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7" name="Google Shape;1117;p17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8" name="Google Shape;1118;p17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9" name="Google Shape;1119;p17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0" name="Google Shape;1120;p17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1" name="Google Shape;1121;p17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22" name="Google Shape;112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3" name="Google Shape;1123;p17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7" name="Shape 1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Google Shape;1128;p18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9" name="Google Shape;1129;p18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0" name="Google Shape;1130;p18"/>
          <p:cNvSpPr/>
          <p:nvPr/>
        </p:nvSpPr>
        <p:spPr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1" name="Google Shape;1131;p18"/>
          <p:cNvSpPr/>
          <p:nvPr/>
        </p:nvSpPr>
        <p:spPr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2" name="Google Shape;1132;p18"/>
          <p:cNvSpPr/>
          <p:nvPr/>
        </p:nvSpPr>
        <p:spPr>
          <a:xfrm>
            <a:off x="4683125" y="5943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33" name="Google Shape;1133;p18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34" name="Google Shape;1134;p18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35" name="Google Shape;1135;p18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36" name="Google Shape;1136;p18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37" name="Google Shape;1137;p18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38" name="Google Shape;1138;p18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139" name="Google Shape;1139;p18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2400">
                <a:solidFill>
                  <a:srgbClr val="FFCC00"/>
                </a:solidFill>
              </a:rPr>
              <a:t>less better</a:t>
            </a:r>
            <a:endParaRPr/>
          </a:p>
        </p:txBody>
      </p:sp>
      <p:sp>
        <p:nvSpPr>
          <p:cNvPr id="1140" name="Google Shape;1140;p18"/>
          <p:cNvSpPr txBox="1"/>
          <p:nvPr/>
        </p:nvSpPr>
        <p:spPr>
          <a:xfrm>
            <a:off x="533400" y="6096000"/>
            <a:ext cx="2209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 </a:t>
            </a:r>
            <a:r>
              <a:rPr b="1" lang="en-US" sz="2400">
                <a:solidFill>
                  <a:srgbClr val="FFCC00"/>
                </a:solidFill>
              </a:rPr>
              <a:t>best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141" name="Google Shape;1141;p18"/>
          <p:cNvSpPr txBox="1"/>
          <p:nvPr/>
        </p:nvSpPr>
        <p:spPr>
          <a:xfrm>
            <a:off x="4953000" y="5029200"/>
            <a:ext cx="2895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400">
                <a:solidFill>
                  <a:srgbClr val="FFCC00"/>
                </a:solidFill>
              </a:rPr>
              <a:t>good than</a:t>
            </a:r>
            <a:endParaRPr/>
          </a:p>
        </p:txBody>
      </p:sp>
      <p:sp>
        <p:nvSpPr>
          <p:cNvPr id="1142" name="Google Shape;1142;p18"/>
          <p:cNvSpPr txBox="1"/>
          <p:nvPr/>
        </p:nvSpPr>
        <p:spPr>
          <a:xfrm>
            <a:off x="4953000" y="6096000"/>
            <a:ext cx="297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 </a:t>
            </a:r>
            <a:r>
              <a:rPr b="1" lang="en-US" sz="2400">
                <a:solidFill>
                  <a:srgbClr val="FFCC00"/>
                </a:solidFill>
              </a:rPr>
              <a:t>as good as</a:t>
            </a:r>
            <a:endParaRPr/>
          </a:p>
        </p:txBody>
      </p:sp>
      <p:sp>
        <p:nvSpPr>
          <p:cNvPr id="1143" name="Google Shape;1143;p18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4" name="Google Shape;1144;p18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5" name="Google Shape;1145;p18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6" name="Google Shape;1146;p18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1147" name="Google Shape;1147;p18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8" name="Google Shape;1148;p18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149" name="Google Shape;1149;p18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150" name="Google Shape;1150;p18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151" name="Google Shape;1151;p18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152" name="Google Shape;1152;p18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153" name="Google Shape;1153;p18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154" name="Google Shape;1154;p18"/>
          <p:cNvSpPr txBox="1"/>
          <p:nvPr/>
        </p:nvSpPr>
        <p:spPr>
          <a:xfrm>
            <a:off x="6696075" y="2209800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5" name="Google Shape;1155;p18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156" name="Google Shape;1156;p18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157" name="Google Shape;1157;p18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158" name="Google Shape;1158;p18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159" name="Google Shape;1159;p18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160" name="Google Shape;1160;p18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161" name="Google Shape;1161;p18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162" name="Google Shape;1162;p18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163" name="Google Shape;1163;p18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164" name="Google Shape;1164;p18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165" name="Google Shape;1165;p18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166" name="Google Shape;1166;p18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167" name="Google Shape;1167;p18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168" name="Google Shape;1168;p18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169" name="Google Shape;1169;p18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170" name="Google Shape;1170;p18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171" name="Google Shape;1171;p18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172" name="Google Shape;1172;p18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173" name="Google Shape;1173;p18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174" name="Google Shape;1174;p18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175" name="Google Shape;1175;p18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176" name="Google Shape;1176;p18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177" name="Google Shape;1177;p18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178" name="Google Shape;1178;p18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179" name="Google Shape;1179;p18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0" name="Google Shape;1180;p18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1" name="Google Shape;1181;p18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2" name="Google Shape;1182;p18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3" name="Google Shape;1183;p18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4" name="Google Shape;1184;p18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5" name="Google Shape;1185;p18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6" name="Google Shape;1186;p18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7" name="Google Shape;1187;p18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8" name="Google Shape;1188;p18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9" name="Google Shape;1189;p18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0" name="Google Shape;1190;p18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1" name="Google Shape;1191;p18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2" name="Google Shape;1192;p18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3" name="Google Shape;1193;p18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94" name="Google Shape;119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1195" name="Google Shape;1195;p18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6" name="Google Shape;1196;p18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7" name="Google Shape;1197;p18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8" name="Google Shape;1198;p18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9" name="Google Shape;1199;p18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0" name="Google Shape;1200;p18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1" name="Google Shape;1201;p18"/>
          <p:cNvSpPr txBox="1"/>
          <p:nvPr/>
        </p:nvSpPr>
        <p:spPr>
          <a:xfrm>
            <a:off x="685800" y="628650"/>
            <a:ext cx="51816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1" lang="en-US" sz="4000">
                <a:solidFill>
                  <a:schemeClr val="lt1"/>
                </a:solidFill>
              </a:rPr>
              <a:t>My keyboard is ________ yours. </a:t>
            </a:r>
            <a:endParaRPr/>
          </a:p>
        </p:txBody>
      </p:sp>
      <p:pic>
        <p:nvPicPr>
          <p:cNvPr id="1202" name="Google Shape;1202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3" name="Google Shape;1203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4" name="Google Shape;1204;p18"/>
          <p:cNvSpPr/>
          <p:nvPr/>
        </p:nvSpPr>
        <p:spPr>
          <a:xfrm>
            <a:off x="0" y="2767012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/>
          </a:p>
        </p:txBody>
      </p:sp>
      <p:sp>
        <p:nvSpPr>
          <p:cNvPr id="1205" name="Google Shape;1205;p18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9" name="Shape 1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" name="Google Shape;1210;p19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1" name="Google Shape;1211;p19"/>
          <p:cNvSpPr txBox="1"/>
          <p:nvPr/>
        </p:nvSpPr>
        <p:spPr>
          <a:xfrm>
            <a:off x="3571875" y="3059112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2" name="Google Shape;1212;p19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213" name="Google Shape;1213;p19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214" name="Google Shape;1214;p19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215" name="Google Shape;1215;p19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216" name="Google Shape;1216;p19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217" name="Google Shape;1217;p19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218" name="Google Shape;1218;p19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219" name="Google Shape;1219;p19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220" name="Google Shape;1220;p19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221" name="Google Shape;1221;p19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222" name="Google Shape;1222;p19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223" name="Google Shape;1223;p19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224" name="Google Shape;1224;p19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225" name="Google Shape;1225;p19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226" name="Google Shape;1226;p19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227" name="Google Shape;1227;p19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228" name="Google Shape;1228;p19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229" name="Google Shape;1229;p19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230" name="Google Shape;1230;p19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231" name="Google Shape;1231;p19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232" name="Google Shape;1232;p19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233" name="Google Shape;1233;p19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234" name="Google Shape;1234;p19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235" name="Google Shape;1235;p19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236" name="Google Shape;1236;p19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237" name="Google Shape;1237;p19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238" name="Google Shape;1238;p19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239" name="Google Shape;1239;p19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240" name="Google Shape;1240;p19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241" name="Google Shape;1241;p19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242" name="Google Shape;1242;p19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3" name="Google Shape;1243;p19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4" name="Google Shape;1244;p19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5" name="Google Shape;1245;p19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6" name="Google Shape;1246;p19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7" name="Google Shape;1247;p19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8" name="Google Shape;1248;p19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9" name="Google Shape;1249;p19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0" name="Google Shape;1250;p19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1" name="Google Shape;1251;p19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2" name="Google Shape;1252;p19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3" name="Google Shape;1253;p19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4" name="Google Shape;1254;p19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5" name="Google Shape;1255;p19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6" name="Google Shape;1256;p19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57" name="Google Shape;125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8" name="Google Shape;1258;p19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3571875" y="5486400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19" name="Google Shape;119;p2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20" name="Google Shape;120;p2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21" name="Google Shape;121;p2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22" name="Google Shape;122;p2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23" name="Google Shape;123;p2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24" name="Google Shape;124;p2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25" name="Google Shape;125;p2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26" name="Google Shape;126;p2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27" name="Google Shape;127;p2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28" name="Google Shape;128;p2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29" name="Google Shape;129;p2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30" name="Google Shape;130;p2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31" name="Google Shape;131;p2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32" name="Google Shape;132;p2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33" name="Google Shape;133;p2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34" name="Google Shape;134;p2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35" name="Google Shape;135;p2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36" name="Google Shape;136;p2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37" name="Google Shape;137;p2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38" name="Google Shape;138;p2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39" name="Google Shape;139;p2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40" name="Google Shape;140;p2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41" name="Google Shape;141;p2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42" name="Google Shape;142;p2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43" name="Google Shape;143;p2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44" name="Google Shape;144;p2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45" name="Google Shape;145;p2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46" name="Google Shape;146;p2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47" name="Google Shape;147;p2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48" name="Google Shape;148;p2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" name="Google Shape;149;p2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Google Shape;150;p2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1" name="Google Shape;151;p2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" name="Google Shape;152;p2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" name="Google Shape;153;p2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p2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5" name="Google Shape;155;p2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Google Shape;156;p2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7" name="Google Shape;157;p2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p2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9" name="Google Shape;159;p2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" name="Google Shape;160;p2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" name="Google Shape;161;p2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2" name="Google Shape;162;p2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3" name="Google Shape;16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4" name="Google Shape;1264;p20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5" name="Google Shape;1265;p20"/>
          <p:cNvSpPr/>
          <p:nvPr/>
        </p:nvSpPr>
        <p:spPr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6" name="Google Shape;1266;p20"/>
          <p:cNvSpPr/>
          <p:nvPr/>
        </p:nvSpPr>
        <p:spPr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7" name="Google Shape;1267;p20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268" name="Google Shape;1268;p20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269" name="Google Shape;1269;p20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270" name="Google Shape;1270;p20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271" name="Google Shape;1271;p20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272" name="Google Shape;1272;p20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273" name="Google Shape;1273;p20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274" name="Google Shape;1274;p20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2400">
                <a:solidFill>
                  <a:srgbClr val="FFCC00"/>
                </a:solidFill>
              </a:rPr>
              <a:t>nearest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275" name="Google Shape;1275;p20"/>
          <p:cNvSpPr txBox="1"/>
          <p:nvPr/>
        </p:nvSpPr>
        <p:spPr>
          <a:xfrm>
            <a:off x="533400" y="6096000"/>
            <a:ext cx="338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 </a:t>
            </a:r>
            <a:r>
              <a:rPr b="1" lang="en-US" sz="2400">
                <a:solidFill>
                  <a:srgbClr val="FFCC00"/>
                </a:solidFill>
              </a:rPr>
              <a:t>near from</a:t>
            </a:r>
            <a:endParaRPr/>
          </a:p>
        </p:txBody>
      </p:sp>
      <p:sp>
        <p:nvSpPr>
          <p:cNvPr id="1276" name="Google Shape;1276;p20"/>
          <p:cNvSpPr txBox="1"/>
          <p:nvPr/>
        </p:nvSpPr>
        <p:spPr>
          <a:xfrm>
            <a:off x="4953000" y="4868862"/>
            <a:ext cx="3551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400">
                <a:solidFill>
                  <a:srgbClr val="FFCC00"/>
                </a:solidFill>
              </a:rPr>
              <a:t>more near</a:t>
            </a:r>
            <a:endParaRPr/>
          </a:p>
        </p:txBody>
      </p:sp>
      <p:sp>
        <p:nvSpPr>
          <p:cNvPr id="1277" name="Google Shape;1277;p20"/>
          <p:cNvSpPr txBox="1"/>
          <p:nvPr/>
        </p:nvSpPr>
        <p:spPr>
          <a:xfrm>
            <a:off x="4953000" y="6096000"/>
            <a:ext cx="297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</a:t>
            </a:r>
            <a:r>
              <a:rPr b="1" lang="en-US" sz="2400">
                <a:solidFill>
                  <a:srgbClr val="FFCC00"/>
                </a:solidFill>
              </a:rPr>
              <a:t>nearest from</a:t>
            </a:r>
            <a:endParaRPr/>
          </a:p>
        </p:txBody>
      </p:sp>
      <p:sp>
        <p:nvSpPr>
          <p:cNvPr id="1278" name="Google Shape;1278;p20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79" name="Google Shape;1279;p20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80" name="Google Shape;1280;p20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81" name="Google Shape;1281;p20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1282" name="Google Shape;1282;p20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83" name="Google Shape;1283;p20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284" name="Google Shape;1284;p20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285" name="Google Shape;1285;p20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286" name="Google Shape;1286;p20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287" name="Google Shape;1287;p20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288" name="Google Shape;1288;p20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289" name="Google Shape;1289;p20"/>
          <p:cNvSpPr txBox="1"/>
          <p:nvPr/>
        </p:nvSpPr>
        <p:spPr>
          <a:xfrm>
            <a:off x="6696075" y="1912937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90" name="Google Shape;1290;p20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291" name="Google Shape;1291;p20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292" name="Google Shape;1292;p20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293" name="Google Shape;1293;p20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294" name="Google Shape;1294;p20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295" name="Google Shape;1295;p20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296" name="Google Shape;1296;p20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297" name="Google Shape;1297;p20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298" name="Google Shape;1298;p20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299" name="Google Shape;1299;p20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300" name="Google Shape;1300;p20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301" name="Google Shape;1301;p20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302" name="Google Shape;1302;p20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303" name="Google Shape;1303;p20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304" name="Google Shape;1304;p20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305" name="Google Shape;1305;p20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306" name="Google Shape;1306;p20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307" name="Google Shape;1307;p20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308" name="Google Shape;1308;p20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309" name="Google Shape;1309;p20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310" name="Google Shape;1310;p20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311" name="Google Shape;1311;p20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312" name="Google Shape;1312;p20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313" name="Google Shape;1313;p20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314" name="Google Shape;1314;p20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5" name="Google Shape;1315;p20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6" name="Google Shape;1316;p20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7" name="Google Shape;1317;p20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8" name="Google Shape;1318;p20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9" name="Google Shape;1319;p20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0" name="Google Shape;1320;p20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1" name="Google Shape;1321;p20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2" name="Google Shape;1322;p20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3" name="Google Shape;1323;p20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4" name="Google Shape;1324;p20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5" name="Google Shape;1325;p20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6" name="Google Shape;1326;p20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7" name="Google Shape;1327;p20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8" name="Google Shape;1328;p20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29" name="Google Shape;132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1330" name="Google Shape;1330;p20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1" name="Google Shape;1331;p20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2" name="Google Shape;1332;p20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3" name="Google Shape;1333;p20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4" name="Google Shape;1334;p20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5" name="Google Shape;1335;p20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6" name="Google Shape;1336;p20"/>
          <p:cNvSpPr txBox="1"/>
          <p:nvPr/>
        </p:nvSpPr>
        <p:spPr>
          <a:xfrm>
            <a:off x="685800" y="582600"/>
            <a:ext cx="56922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rPr lang="en-US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_______place where you can buy that laptop is two hours away from here</a:t>
            </a:r>
            <a:endParaRPr/>
          </a:p>
        </p:txBody>
      </p:sp>
      <p:pic>
        <p:nvPicPr>
          <p:cNvPr id="1337" name="Google Shape;1337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8" name="Google Shape;1338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9" name="Google Shape;1339;p20"/>
          <p:cNvSpPr/>
          <p:nvPr/>
        </p:nvSpPr>
        <p:spPr>
          <a:xfrm>
            <a:off x="69850" y="2767012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/>
          </a:p>
        </p:txBody>
      </p:sp>
      <p:sp>
        <p:nvSpPr>
          <p:cNvPr id="1340" name="Google Shape;1340;p20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4" name="Shape 1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" name="Google Shape;1345;p21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6" name="Google Shape;1346;p21"/>
          <p:cNvSpPr txBox="1"/>
          <p:nvPr/>
        </p:nvSpPr>
        <p:spPr>
          <a:xfrm>
            <a:off x="3571875" y="2744787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7" name="Google Shape;1347;p21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348" name="Google Shape;1348;p21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349" name="Google Shape;1349;p21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350" name="Google Shape;1350;p21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351" name="Google Shape;1351;p21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352" name="Google Shape;1352;p21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353" name="Google Shape;1353;p21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354" name="Google Shape;1354;p21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355" name="Google Shape;1355;p21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356" name="Google Shape;1356;p21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357" name="Google Shape;1357;p21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358" name="Google Shape;1358;p21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359" name="Google Shape;1359;p21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360" name="Google Shape;1360;p21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361" name="Google Shape;1361;p21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362" name="Google Shape;1362;p21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363" name="Google Shape;1363;p21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364" name="Google Shape;1364;p21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365" name="Google Shape;1365;p21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366" name="Google Shape;1366;p21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367" name="Google Shape;1367;p21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368" name="Google Shape;1368;p21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369" name="Google Shape;1369;p21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370" name="Google Shape;1370;p21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371" name="Google Shape;1371;p21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372" name="Google Shape;1372;p21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373" name="Google Shape;1373;p21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374" name="Google Shape;1374;p21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375" name="Google Shape;1375;p21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376" name="Google Shape;1376;p21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377" name="Google Shape;1377;p21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8" name="Google Shape;1378;p21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9" name="Google Shape;1379;p21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0" name="Google Shape;1380;p21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1" name="Google Shape;1381;p21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2" name="Google Shape;1382;p21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3" name="Google Shape;1383;p21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4" name="Google Shape;1384;p21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5" name="Google Shape;1385;p21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6" name="Google Shape;1386;p21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7" name="Google Shape;1387;p21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8" name="Google Shape;1388;p21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9" name="Google Shape;1389;p21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0" name="Google Shape;1390;p21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1" name="Google Shape;1391;p21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92" name="Google Shape;139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3" name="Google Shape;1393;p21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7" name="Shape 1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Google Shape;1398;p22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9" name="Google Shape;1399;p22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0" name="Google Shape;1400;p22"/>
          <p:cNvSpPr/>
          <p:nvPr/>
        </p:nvSpPr>
        <p:spPr>
          <a:xfrm>
            <a:off x="4670425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1" name="Google Shape;1401;p22"/>
          <p:cNvSpPr/>
          <p:nvPr/>
        </p:nvSpPr>
        <p:spPr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2" name="Google Shape;1402;p22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403" name="Google Shape;1403;p22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04" name="Google Shape;1404;p22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05" name="Google Shape;1405;p22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06" name="Google Shape;1406;p22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07" name="Google Shape;1407;p22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08" name="Google Shape;1408;p22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409" name="Google Shape;1409;p22"/>
          <p:cNvSpPr txBox="1"/>
          <p:nvPr/>
        </p:nvSpPr>
        <p:spPr>
          <a:xfrm>
            <a:off x="533400" y="5029200"/>
            <a:ext cx="3717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1800">
                <a:solidFill>
                  <a:srgbClr val="FFCC00"/>
                </a:solidFill>
              </a:rPr>
              <a:t>Irrelevant</a:t>
            </a:r>
            <a:endParaRPr/>
          </a:p>
        </p:txBody>
      </p:sp>
      <p:sp>
        <p:nvSpPr>
          <p:cNvPr id="1410" name="Google Shape;1410;p22"/>
          <p:cNvSpPr txBox="1"/>
          <p:nvPr/>
        </p:nvSpPr>
        <p:spPr>
          <a:xfrm>
            <a:off x="533400" y="6096000"/>
            <a:ext cx="3489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 </a:t>
            </a:r>
            <a:r>
              <a:rPr b="1" lang="en-US" sz="2400">
                <a:solidFill>
                  <a:srgbClr val="FFCC00"/>
                </a:solidFill>
              </a:rPr>
              <a:t>better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411" name="Google Shape;1411;p22"/>
          <p:cNvSpPr txBox="1"/>
          <p:nvPr/>
        </p:nvSpPr>
        <p:spPr>
          <a:xfrm>
            <a:off x="5035550" y="4912650"/>
            <a:ext cx="3505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1" i="0" lang="en-US" sz="1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:  </a:t>
            </a:r>
            <a:r>
              <a:rPr b="1" lang="en-US" sz="2000">
                <a:solidFill>
                  <a:srgbClr val="FFCC00"/>
                </a:solidFill>
              </a:rPr>
              <a:t>most important</a:t>
            </a:r>
            <a:endParaRPr sz="1800"/>
          </a:p>
        </p:txBody>
      </p:sp>
      <p:sp>
        <p:nvSpPr>
          <p:cNvPr id="1412" name="Google Shape;1412;p22"/>
          <p:cNvSpPr txBox="1"/>
          <p:nvPr/>
        </p:nvSpPr>
        <p:spPr>
          <a:xfrm>
            <a:off x="4953000" y="5989637"/>
            <a:ext cx="3425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 </a:t>
            </a:r>
            <a:r>
              <a:rPr b="1" lang="en-US" sz="1800">
                <a:solidFill>
                  <a:srgbClr val="FFCC00"/>
                </a:solidFill>
              </a:rPr>
              <a:t>worst</a:t>
            </a:r>
            <a:endParaRPr/>
          </a:p>
        </p:txBody>
      </p:sp>
      <p:sp>
        <p:nvSpPr>
          <p:cNvPr id="1413" name="Google Shape;1413;p22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4" name="Google Shape;1414;p22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5" name="Google Shape;1415;p22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6" name="Google Shape;1416;p22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1417" name="Google Shape;1417;p22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8" name="Google Shape;1418;p22"/>
          <p:cNvSpPr txBox="1"/>
          <p:nvPr/>
        </p:nvSpPr>
        <p:spPr>
          <a:xfrm>
            <a:off x="6696075" y="1598612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9" name="Google Shape;1419;p22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420" name="Google Shape;1420;p22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421" name="Google Shape;1421;p22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422" name="Google Shape;1422;p22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423" name="Google Shape;1423;p22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424" name="Google Shape;1424;p22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425" name="Google Shape;1425;p22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426" name="Google Shape;1426;p22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427" name="Google Shape;1427;p22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428" name="Google Shape;1428;p22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429" name="Google Shape;1429;p22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430" name="Google Shape;1430;p22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431" name="Google Shape;1431;p22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432" name="Google Shape;1432;p22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433" name="Google Shape;1433;p22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434" name="Google Shape;1434;p22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435" name="Google Shape;1435;p22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436" name="Google Shape;1436;p22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437" name="Google Shape;1437;p22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438" name="Google Shape;1438;p22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439" name="Google Shape;1439;p22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440" name="Google Shape;1440;p22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441" name="Google Shape;1441;p22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442" name="Google Shape;1442;p22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443" name="Google Shape;1443;p22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444" name="Google Shape;1444;p22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445" name="Google Shape;1445;p22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446" name="Google Shape;1446;p22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447" name="Google Shape;1447;p22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448" name="Google Shape;1448;p22"/>
          <p:cNvSpPr txBox="1"/>
          <p:nvPr/>
        </p:nvSpPr>
        <p:spPr>
          <a:xfrm>
            <a:off x="7543800" y="4237038"/>
            <a:ext cx="1600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449" name="Google Shape;1449;p22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0" name="Google Shape;1450;p22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1" name="Google Shape;1451;p22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2" name="Google Shape;1452;p22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3" name="Google Shape;1453;p22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4" name="Google Shape;1454;p22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5" name="Google Shape;1455;p22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6" name="Google Shape;1456;p22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7" name="Google Shape;1457;p22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8" name="Google Shape;1458;p22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9" name="Google Shape;1459;p22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0" name="Google Shape;1460;p22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1" name="Google Shape;1461;p22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2" name="Google Shape;1462;p22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3" name="Google Shape;1463;p22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64" name="Google Shape;1464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1465" name="Google Shape;1465;p22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6" name="Google Shape;1466;p22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7" name="Google Shape;1467;p22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8" name="Google Shape;1468;p22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9" name="Google Shape;1469;p22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0" name="Google Shape;1470;p22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71" name="Google Shape;1471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2" name="Google Shape;1472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473" name="Google Shape;1473;p22"/>
          <p:cNvSpPr/>
          <p:nvPr/>
        </p:nvSpPr>
        <p:spPr>
          <a:xfrm>
            <a:off x="69850" y="2767012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/>
          </a:p>
        </p:txBody>
      </p:sp>
      <p:sp>
        <p:nvSpPr>
          <p:cNvPr id="1474" name="Google Shape;1474;p22"/>
          <p:cNvSpPr txBox="1"/>
          <p:nvPr/>
        </p:nvSpPr>
        <p:spPr>
          <a:xfrm>
            <a:off x="336550" y="742950"/>
            <a:ext cx="60753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of the ___________ things when programming, is to analyze any kind of bugs.</a:t>
            </a:r>
            <a:endParaRPr/>
          </a:p>
        </p:txBody>
      </p:sp>
      <p:sp>
        <p:nvSpPr>
          <p:cNvPr id="1475" name="Google Shape;1475;p22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9" name="Shape 1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0" name="Google Shape;1480;p23"/>
          <p:cNvSpPr txBox="1"/>
          <p:nvPr/>
        </p:nvSpPr>
        <p:spPr>
          <a:xfrm>
            <a:off x="752475" y="361950"/>
            <a:ext cx="7851775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b="1" i="0" lang="en-US" sz="6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Congratulations!</a:t>
            </a:r>
            <a:endParaRPr/>
          </a:p>
        </p:txBody>
      </p:sp>
      <p:sp>
        <p:nvSpPr>
          <p:cNvPr id="1481" name="Google Shape;1481;p23"/>
          <p:cNvSpPr txBox="1"/>
          <p:nvPr/>
        </p:nvSpPr>
        <p:spPr>
          <a:xfrm>
            <a:off x="755650" y="2352675"/>
            <a:ext cx="7851775" cy="1098550"/>
          </a:xfrm>
          <a:prstGeom prst="rect">
            <a:avLst/>
          </a:prstGeom>
          <a:noFill/>
          <a:ln>
            <a:noFill/>
          </a:ln>
          <a:effectLst>
            <a:outerShdw blurRad="63500" dir="2700000" dist="71842">
              <a:schemeClr val="accent2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6600"/>
              <a:buFont typeface="Arial"/>
              <a:buNone/>
            </a:pPr>
            <a:r>
              <a:rPr b="1" i="0" lang="en-US" sz="6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You’ve Reached</a:t>
            </a:r>
            <a:endParaRPr/>
          </a:p>
        </p:txBody>
      </p:sp>
      <p:pic>
        <p:nvPicPr>
          <p:cNvPr id="1482" name="Google Shape;1482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3" name="Google Shape;1483;p23"/>
          <p:cNvSpPr txBox="1"/>
          <p:nvPr/>
        </p:nvSpPr>
        <p:spPr>
          <a:xfrm>
            <a:off x="2241550" y="3511550"/>
            <a:ext cx="4710112" cy="1098550"/>
          </a:xfrm>
          <a:prstGeom prst="rect">
            <a:avLst/>
          </a:prstGeom>
          <a:noFill/>
          <a:ln>
            <a:noFill/>
          </a:ln>
          <a:effectLst>
            <a:outerShdw blurRad="63500" dir="2700000" dist="71842">
              <a:schemeClr val="accent2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6600"/>
              <a:buFont typeface="Arial"/>
              <a:buNone/>
            </a:pPr>
            <a:r>
              <a:rPr b="1" i="0" lang="en-US" sz="6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the $32,000</a:t>
            </a:r>
            <a:endParaRPr/>
          </a:p>
        </p:txBody>
      </p:sp>
      <p:sp>
        <p:nvSpPr>
          <p:cNvPr id="1484" name="Google Shape;1484;p23"/>
          <p:cNvSpPr txBox="1"/>
          <p:nvPr/>
        </p:nvSpPr>
        <p:spPr>
          <a:xfrm>
            <a:off x="2389187" y="4699000"/>
            <a:ext cx="4333875" cy="1098550"/>
          </a:xfrm>
          <a:prstGeom prst="rect">
            <a:avLst/>
          </a:prstGeom>
          <a:noFill/>
          <a:ln>
            <a:noFill/>
          </a:ln>
          <a:effectLst>
            <a:outerShdw blurRad="63500" dir="2700000" dist="71842">
              <a:schemeClr val="accent2"/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6600"/>
              <a:buFont typeface="Arial"/>
              <a:buNone/>
            </a:pPr>
            <a:r>
              <a:rPr b="1" i="0" lang="en-US" sz="6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Milestone!</a:t>
            </a:r>
            <a:endParaRPr/>
          </a:p>
        </p:txBody>
      </p:sp>
      <p:sp>
        <p:nvSpPr>
          <p:cNvPr id="1485" name="Google Shape;1485;p23"/>
          <p:cNvSpPr txBox="1"/>
          <p:nvPr/>
        </p:nvSpPr>
        <p:spPr>
          <a:xfrm>
            <a:off x="776287" y="387350"/>
            <a:ext cx="7851775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Arial"/>
              <a:buNone/>
            </a:pPr>
            <a:r>
              <a:rPr b="1" i="0" lang="en-US" sz="60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Congratulations!</a:t>
            </a:r>
            <a:endParaRPr/>
          </a:p>
        </p:txBody>
      </p:sp>
      <p:sp>
        <p:nvSpPr>
          <p:cNvPr id="1486" name="Google Shape;1486;p23"/>
          <p:cNvSpPr txBox="1"/>
          <p:nvPr/>
        </p:nvSpPr>
        <p:spPr>
          <a:xfrm>
            <a:off x="842962" y="431800"/>
            <a:ext cx="7851775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6000"/>
              <a:buFont typeface="Arial"/>
              <a:buNone/>
            </a:pPr>
            <a:r>
              <a:rPr b="1" i="0" lang="en-US" sz="6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Congratulations!</a:t>
            </a:r>
            <a:endParaRPr/>
          </a:p>
        </p:txBody>
      </p:sp>
      <p:sp>
        <p:nvSpPr>
          <p:cNvPr id="1487" name="Google Shape;1487;p23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75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75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75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2" name="Google Shape;1492;p24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3" name="Google Shape;1493;p24"/>
          <p:cNvSpPr txBox="1"/>
          <p:nvPr/>
        </p:nvSpPr>
        <p:spPr>
          <a:xfrm>
            <a:off x="3571875" y="2413000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4" name="Google Shape;1494;p24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495" name="Google Shape;1495;p24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496" name="Google Shape;1496;p24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497" name="Google Shape;1497;p24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498" name="Google Shape;1498;p24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499" name="Google Shape;1499;p24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500" name="Google Shape;1500;p24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501" name="Google Shape;1501;p24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502" name="Google Shape;1502;p24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503" name="Google Shape;1503;p24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504" name="Google Shape;1504;p24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505" name="Google Shape;1505;p24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506" name="Google Shape;1506;p24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507" name="Google Shape;1507;p24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508" name="Google Shape;1508;p24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509" name="Google Shape;1509;p24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510" name="Google Shape;1510;p24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511" name="Google Shape;1511;p24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512" name="Google Shape;1512;p24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513" name="Google Shape;1513;p24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514" name="Google Shape;1514;p24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515" name="Google Shape;1515;p24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516" name="Google Shape;1516;p24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517" name="Google Shape;1517;p24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518" name="Google Shape;1518;p24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519" name="Google Shape;1519;p24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520" name="Google Shape;1520;p24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521" name="Google Shape;1521;p24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522" name="Google Shape;1522;p24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523" name="Google Shape;1523;p24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524" name="Google Shape;1524;p24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5" name="Google Shape;1525;p24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6" name="Google Shape;1526;p24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7" name="Google Shape;1527;p24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8" name="Google Shape;1528;p24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9" name="Google Shape;1529;p24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0" name="Google Shape;1530;p24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1" name="Google Shape;1531;p24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2" name="Google Shape;1532;p24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3" name="Google Shape;1533;p24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4" name="Google Shape;1534;p24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5" name="Google Shape;1535;p24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6" name="Google Shape;1536;p24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7" name="Google Shape;1537;p24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8" name="Google Shape;1538;p24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39" name="Google Shape;1539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0" name="Google Shape;1540;p24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4" name="Shape 1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5" name="Google Shape;1545;p25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6" name="Google Shape;1546;p25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7" name="Google Shape;1547;p25"/>
          <p:cNvSpPr/>
          <p:nvPr/>
        </p:nvSpPr>
        <p:spPr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8" name="Google Shape;1548;p25"/>
          <p:cNvSpPr/>
          <p:nvPr/>
        </p:nvSpPr>
        <p:spPr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9" name="Google Shape;1549;p25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550" name="Google Shape;1550;p25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551" name="Google Shape;1551;p25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552" name="Google Shape;1552;p25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553" name="Google Shape;1553;p25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554" name="Google Shape;1554;p25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555" name="Google Shape;1555;p25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556" name="Google Shape;1556;p25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2400">
                <a:solidFill>
                  <a:srgbClr val="FFCC00"/>
                </a:solidFill>
              </a:rPr>
              <a:t>polite</a:t>
            </a:r>
            <a:endParaRPr/>
          </a:p>
        </p:txBody>
      </p:sp>
      <p:sp>
        <p:nvSpPr>
          <p:cNvPr id="1557" name="Google Shape;1557;p25"/>
          <p:cNvSpPr txBox="1"/>
          <p:nvPr/>
        </p:nvSpPr>
        <p:spPr>
          <a:xfrm>
            <a:off x="533400" y="6096000"/>
            <a:ext cx="352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 </a:t>
            </a:r>
            <a:r>
              <a:rPr b="1" lang="en-US" sz="2400">
                <a:solidFill>
                  <a:srgbClr val="FFCC00"/>
                </a:solidFill>
              </a:rPr>
              <a:t>more polite</a:t>
            </a:r>
            <a:endParaRPr/>
          </a:p>
        </p:txBody>
      </p:sp>
      <p:sp>
        <p:nvSpPr>
          <p:cNvPr id="1558" name="Google Shape;1558;p25"/>
          <p:cNvSpPr txBox="1"/>
          <p:nvPr/>
        </p:nvSpPr>
        <p:spPr>
          <a:xfrm>
            <a:off x="4953000" y="5029200"/>
            <a:ext cx="2895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400">
                <a:solidFill>
                  <a:srgbClr val="FFCC00"/>
                </a:solidFill>
              </a:rPr>
              <a:t>most polite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559" name="Google Shape;1559;p25"/>
          <p:cNvSpPr txBox="1"/>
          <p:nvPr/>
        </p:nvSpPr>
        <p:spPr>
          <a:xfrm>
            <a:off x="4953000" y="6096000"/>
            <a:ext cx="297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 </a:t>
            </a:r>
            <a:r>
              <a:rPr b="1" lang="en-US" sz="2400">
                <a:solidFill>
                  <a:srgbClr val="FFCC00"/>
                </a:solidFill>
              </a:rPr>
              <a:t>the most polite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560" name="Google Shape;1560;p25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1" name="Google Shape;1561;p25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2" name="Google Shape;1562;p25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3" name="Google Shape;1563;p25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1564" name="Google Shape;1564;p25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5" name="Google Shape;1565;p25"/>
          <p:cNvSpPr txBox="1"/>
          <p:nvPr/>
        </p:nvSpPr>
        <p:spPr>
          <a:xfrm>
            <a:off x="6696075" y="1284287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6" name="Google Shape;1566;p25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567" name="Google Shape;1567;p25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568" name="Google Shape;1568;p25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569" name="Google Shape;1569;p25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570" name="Google Shape;1570;p25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571" name="Google Shape;1571;p25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572" name="Google Shape;1572;p25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573" name="Google Shape;1573;p25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574" name="Google Shape;1574;p25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575" name="Google Shape;1575;p25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576" name="Google Shape;1576;p25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577" name="Google Shape;1577;p25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578" name="Google Shape;1578;p25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579" name="Google Shape;1579;p25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580" name="Google Shape;1580;p25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581" name="Google Shape;1581;p25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582" name="Google Shape;1582;p25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583" name="Google Shape;1583;p25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584" name="Google Shape;1584;p25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585" name="Google Shape;1585;p25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586" name="Google Shape;1586;p25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587" name="Google Shape;1587;p25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588" name="Google Shape;1588;p25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589" name="Google Shape;1589;p25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590" name="Google Shape;1590;p25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591" name="Google Shape;1591;p25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592" name="Google Shape;1592;p25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593" name="Google Shape;1593;p25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594" name="Google Shape;1594;p25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595" name="Google Shape;1595;p25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596" name="Google Shape;1596;p25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97" name="Google Shape;1597;p25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98" name="Google Shape;1598;p25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99" name="Google Shape;1599;p25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0" name="Google Shape;1600;p25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1" name="Google Shape;1601;p25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2" name="Google Shape;1602;p25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3" name="Google Shape;1603;p25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4" name="Google Shape;1604;p25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5" name="Google Shape;1605;p25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6" name="Google Shape;1606;p25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7" name="Google Shape;1607;p25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8" name="Google Shape;1608;p25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9" name="Google Shape;1609;p25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0" name="Google Shape;1610;p25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11" name="Google Shape;1611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1612" name="Google Shape;1612;p25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3" name="Google Shape;1613;p25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4" name="Google Shape;1614;p25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5" name="Google Shape;1615;p25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6" name="Google Shape;1616;p25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7" name="Google Shape;1617;p25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8" name="Google Shape;1618;p25"/>
          <p:cNvSpPr txBox="1"/>
          <p:nvPr/>
        </p:nvSpPr>
        <p:spPr>
          <a:xfrm>
            <a:off x="685800" y="663575"/>
            <a:ext cx="51816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1" lang="en-US" sz="4000">
                <a:solidFill>
                  <a:schemeClr val="lt1"/>
                </a:solidFill>
              </a:rPr>
              <a:t>People</a:t>
            </a:r>
            <a:r>
              <a:rPr b="1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 Colombia are ______ than </a:t>
            </a:r>
            <a:r>
              <a:rPr b="1" lang="en-US" sz="4000">
                <a:solidFill>
                  <a:schemeClr val="lt1"/>
                </a:solidFill>
              </a:rPr>
              <a:t>people in the US</a:t>
            </a:r>
            <a:endParaRPr/>
          </a:p>
        </p:txBody>
      </p:sp>
      <p:pic>
        <p:nvPicPr>
          <p:cNvPr id="1619" name="Google Shape;1619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0" name="Google Shape;1620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1" name="Google Shape;1621;p25"/>
          <p:cNvSpPr/>
          <p:nvPr/>
        </p:nvSpPr>
        <p:spPr>
          <a:xfrm>
            <a:off x="69850" y="2767012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/>
          </a:p>
        </p:txBody>
      </p:sp>
      <p:sp>
        <p:nvSpPr>
          <p:cNvPr id="1622" name="Google Shape;1622;p25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6" name="Shape 1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7" name="Google Shape;1627;p26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28" name="Google Shape;1628;p26"/>
          <p:cNvSpPr txBox="1"/>
          <p:nvPr/>
        </p:nvSpPr>
        <p:spPr>
          <a:xfrm>
            <a:off x="3571875" y="2135187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29" name="Google Shape;1629;p26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630" name="Google Shape;1630;p26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631" name="Google Shape;1631;p26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632" name="Google Shape;1632;p26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633" name="Google Shape;1633;p26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634" name="Google Shape;1634;p26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635" name="Google Shape;1635;p26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636" name="Google Shape;1636;p26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637" name="Google Shape;1637;p26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638" name="Google Shape;1638;p26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639" name="Google Shape;1639;p26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640" name="Google Shape;1640;p26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641" name="Google Shape;1641;p26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642" name="Google Shape;1642;p26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643" name="Google Shape;1643;p26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644" name="Google Shape;1644;p26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645" name="Google Shape;1645;p26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646" name="Google Shape;1646;p26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647" name="Google Shape;1647;p26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648" name="Google Shape;1648;p26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649" name="Google Shape;1649;p26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650" name="Google Shape;1650;p26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651" name="Google Shape;1651;p26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652" name="Google Shape;1652;p26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653" name="Google Shape;1653;p26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654" name="Google Shape;1654;p26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655" name="Google Shape;1655;p26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656" name="Google Shape;1656;p26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657" name="Google Shape;1657;p26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658" name="Google Shape;1658;p26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659" name="Google Shape;1659;p26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0" name="Google Shape;1660;p26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1" name="Google Shape;1661;p26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2" name="Google Shape;1662;p26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3" name="Google Shape;1663;p26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4" name="Google Shape;1664;p26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5" name="Google Shape;1665;p26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6" name="Google Shape;1666;p26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7" name="Google Shape;1667;p26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8" name="Google Shape;1668;p26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9" name="Google Shape;1669;p26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0" name="Google Shape;1670;p26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1" name="Google Shape;1671;p26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2" name="Google Shape;1672;p26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3" name="Google Shape;1673;p26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74" name="Google Shape;1674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5" name="Google Shape;1675;p26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9" name="Shape 1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0" name="Google Shape;1680;p27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1" name="Google Shape;1681;p27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2" name="Google Shape;1682;p27"/>
          <p:cNvSpPr/>
          <p:nvPr/>
        </p:nvSpPr>
        <p:spPr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3" name="Google Shape;1683;p27"/>
          <p:cNvSpPr/>
          <p:nvPr/>
        </p:nvSpPr>
        <p:spPr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4" name="Google Shape;1684;p27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685" name="Google Shape;1685;p27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686" name="Google Shape;1686;p27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687" name="Google Shape;1687;p27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688" name="Google Shape;1688;p27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689" name="Google Shape;1689;p27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690" name="Google Shape;1690;p27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691" name="Google Shape;1691;p27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2400">
                <a:solidFill>
                  <a:srgbClr val="FFCC00"/>
                </a:solidFill>
              </a:rPr>
              <a:t>most smart</a:t>
            </a:r>
            <a:endParaRPr/>
          </a:p>
        </p:txBody>
      </p:sp>
      <p:sp>
        <p:nvSpPr>
          <p:cNvPr id="1692" name="Google Shape;1692;p27"/>
          <p:cNvSpPr txBox="1"/>
          <p:nvPr/>
        </p:nvSpPr>
        <p:spPr>
          <a:xfrm>
            <a:off x="533400" y="6096000"/>
            <a:ext cx="4143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 </a:t>
            </a:r>
            <a:r>
              <a:rPr b="1" lang="en-US" sz="2400">
                <a:solidFill>
                  <a:srgbClr val="FFCC00"/>
                </a:solidFill>
              </a:rPr>
              <a:t>as smart as</a:t>
            </a:r>
            <a:endParaRPr/>
          </a:p>
        </p:txBody>
      </p:sp>
      <p:sp>
        <p:nvSpPr>
          <p:cNvPr id="1693" name="Google Shape;1693;p27"/>
          <p:cNvSpPr txBox="1"/>
          <p:nvPr/>
        </p:nvSpPr>
        <p:spPr>
          <a:xfrm>
            <a:off x="4953000" y="5029200"/>
            <a:ext cx="3733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000">
                <a:solidFill>
                  <a:srgbClr val="FFCC00"/>
                </a:solidFill>
              </a:rPr>
              <a:t>smart</a:t>
            </a:r>
            <a:endParaRPr/>
          </a:p>
        </p:txBody>
      </p:sp>
      <p:sp>
        <p:nvSpPr>
          <p:cNvPr id="1694" name="Google Shape;1694;p27"/>
          <p:cNvSpPr txBox="1"/>
          <p:nvPr/>
        </p:nvSpPr>
        <p:spPr>
          <a:xfrm>
            <a:off x="4953000" y="6096000"/>
            <a:ext cx="297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</a:t>
            </a:r>
            <a:r>
              <a:rPr b="1" lang="en-US" sz="2400">
                <a:solidFill>
                  <a:srgbClr val="FFCC00"/>
                </a:solidFill>
              </a:rPr>
              <a:t>smarter</a:t>
            </a:r>
            <a:endParaRPr/>
          </a:p>
        </p:txBody>
      </p:sp>
      <p:sp>
        <p:nvSpPr>
          <p:cNvPr id="1695" name="Google Shape;1695;p27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96" name="Google Shape;1696;p27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97" name="Google Shape;1697;p27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98" name="Google Shape;1698;p27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1699" name="Google Shape;1699;p27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0" name="Google Shape;1700;p27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701" name="Google Shape;1701;p27"/>
          <p:cNvSpPr txBox="1"/>
          <p:nvPr/>
        </p:nvSpPr>
        <p:spPr>
          <a:xfrm>
            <a:off x="6696075" y="1006475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2" name="Google Shape;1702;p27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703" name="Google Shape;1703;p27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704" name="Google Shape;1704;p27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705" name="Google Shape;1705;p27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706" name="Google Shape;1706;p27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707" name="Google Shape;1707;p27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708" name="Google Shape;1708;p27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709" name="Google Shape;1709;p27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710" name="Google Shape;1710;p27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711" name="Google Shape;1711;p27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712" name="Google Shape;1712;p27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713" name="Google Shape;1713;p27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714" name="Google Shape;1714;p27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715" name="Google Shape;1715;p27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716" name="Google Shape;1716;p27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717" name="Google Shape;1717;p27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718" name="Google Shape;1718;p27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719" name="Google Shape;1719;p27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720" name="Google Shape;1720;p27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721" name="Google Shape;1721;p27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722" name="Google Shape;1722;p27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723" name="Google Shape;1723;p27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724" name="Google Shape;1724;p27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725" name="Google Shape;1725;p27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726" name="Google Shape;1726;p27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727" name="Google Shape;1727;p27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728" name="Google Shape;1728;p27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729" name="Google Shape;1729;p27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730" name="Google Shape;1730;p27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731" name="Google Shape;1731;p27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2" name="Google Shape;1732;p27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3" name="Google Shape;1733;p27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4" name="Google Shape;1734;p27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5" name="Google Shape;1735;p27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6" name="Google Shape;1736;p27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7" name="Google Shape;1737;p27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8" name="Google Shape;1738;p27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9" name="Google Shape;1739;p27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0" name="Google Shape;1740;p27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1" name="Google Shape;1741;p27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2" name="Google Shape;1742;p27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3" name="Google Shape;1743;p27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4" name="Google Shape;1744;p27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5" name="Google Shape;1745;p27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46" name="Google Shape;1746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1747" name="Google Shape;1747;p27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8" name="Google Shape;1748;p27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9" name="Google Shape;1749;p27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0" name="Google Shape;1750;p27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1" name="Google Shape;1751;p27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2" name="Google Shape;1752;p27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3" name="Google Shape;1753;p27"/>
          <p:cNvSpPr txBox="1"/>
          <p:nvPr/>
        </p:nvSpPr>
        <p:spPr>
          <a:xfrm>
            <a:off x="685800" y="514350"/>
            <a:ext cx="51816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1" lang="en-US" sz="4000">
                <a:solidFill>
                  <a:schemeClr val="lt1"/>
                </a:solidFill>
              </a:rPr>
              <a:t>I want to be ________ you are</a:t>
            </a:r>
            <a:endParaRPr/>
          </a:p>
        </p:txBody>
      </p:sp>
      <p:pic>
        <p:nvPicPr>
          <p:cNvPr id="1754" name="Google Shape;1754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5" name="Google Shape;1755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6" name="Google Shape;1756;p27"/>
          <p:cNvSpPr/>
          <p:nvPr/>
        </p:nvSpPr>
        <p:spPr>
          <a:xfrm>
            <a:off x="0" y="2720975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/>
          </a:p>
        </p:txBody>
      </p:sp>
      <p:sp>
        <p:nvSpPr>
          <p:cNvPr id="1757" name="Google Shape;1757;p27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1" name="Shape 1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2" name="Google Shape;1762;p28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3" name="Google Shape;1763;p28"/>
          <p:cNvSpPr txBox="1"/>
          <p:nvPr/>
        </p:nvSpPr>
        <p:spPr>
          <a:xfrm>
            <a:off x="3571875" y="1835150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4" name="Google Shape;1764;p28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765" name="Google Shape;1765;p28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766" name="Google Shape;1766;p28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767" name="Google Shape;1767;p28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768" name="Google Shape;1768;p28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769" name="Google Shape;1769;p28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770" name="Google Shape;1770;p28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771" name="Google Shape;1771;p28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772" name="Google Shape;1772;p28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773" name="Google Shape;1773;p28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774" name="Google Shape;1774;p28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775" name="Google Shape;1775;p28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776" name="Google Shape;1776;p28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777" name="Google Shape;1777;p28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778" name="Google Shape;1778;p28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779" name="Google Shape;1779;p28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780" name="Google Shape;1780;p28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781" name="Google Shape;1781;p28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782" name="Google Shape;1782;p28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783" name="Google Shape;1783;p28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784" name="Google Shape;1784;p28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785" name="Google Shape;1785;p28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786" name="Google Shape;1786;p28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787" name="Google Shape;1787;p28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788" name="Google Shape;1788;p28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789" name="Google Shape;1789;p28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790" name="Google Shape;1790;p28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791" name="Google Shape;1791;p28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792" name="Google Shape;1792;p28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793" name="Google Shape;1793;p28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794" name="Google Shape;1794;p28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5" name="Google Shape;1795;p28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6" name="Google Shape;1796;p28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7" name="Google Shape;1797;p28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8" name="Google Shape;1798;p28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9" name="Google Shape;1799;p28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0" name="Google Shape;1800;p28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1" name="Google Shape;1801;p28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2" name="Google Shape;1802;p28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3" name="Google Shape;1803;p28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4" name="Google Shape;1804;p28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5" name="Google Shape;1805;p28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6" name="Google Shape;1806;p28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7" name="Google Shape;1807;p28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8" name="Google Shape;1808;p28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09" name="Google Shape;180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0" name="Google Shape;1810;p28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4" name="Shape 1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5" name="Google Shape;1815;p29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16" name="Google Shape;1816;p29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17" name="Google Shape;1817;p29"/>
          <p:cNvSpPr/>
          <p:nvPr/>
        </p:nvSpPr>
        <p:spPr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18" name="Google Shape;1818;p29"/>
          <p:cNvSpPr/>
          <p:nvPr/>
        </p:nvSpPr>
        <p:spPr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19" name="Google Shape;1819;p29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820" name="Google Shape;1820;p29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21" name="Google Shape;1821;p29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22" name="Google Shape;1822;p29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23" name="Google Shape;1823;p29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24" name="Google Shape;1824;p29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25" name="Google Shape;1825;p29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26" name="Google Shape;1826;p29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the easy</a:t>
            </a:r>
            <a:endParaRPr/>
          </a:p>
        </p:txBody>
      </p:sp>
      <p:sp>
        <p:nvSpPr>
          <p:cNvPr id="1827" name="Google Shape;1827;p29"/>
          <p:cNvSpPr txBox="1"/>
          <p:nvPr/>
        </p:nvSpPr>
        <p:spPr>
          <a:xfrm>
            <a:off x="533400" y="60960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 </a:t>
            </a:r>
            <a:r>
              <a:rPr b="1" lang="en-US" sz="2400">
                <a:solidFill>
                  <a:srgbClr val="FFCC00"/>
                </a:solidFill>
              </a:rPr>
              <a:t>as good as</a:t>
            </a:r>
            <a:endParaRPr/>
          </a:p>
        </p:txBody>
      </p:sp>
      <p:sp>
        <p:nvSpPr>
          <p:cNvPr id="1828" name="Google Shape;1828;p29"/>
          <p:cNvSpPr txBox="1"/>
          <p:nvPr/>
        </p:nvSpPr>
        <p:spPr>
          <a:xfrm>
            <a:off x="4953000" y="5029200"/>
            <a:ext cx="2895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400">
                <a:solidFill>
                  <a:srgbClr val="FFCC00"/>
                </a:solidFill>
              </a:rPr>
              <a:t>the best</a:t>
            </a:r>
            <a:endParaRPr/>
          </a:p>
        </p:txBody>
      </p:sp>
      <p:sp>
        <p:nvSpPr>
          <p:cNvPr id="1829" name="Google Shape;1829;p29"/>
          <p:cNvSpPr txBox="1"/>
          <p:nvPr/>
        </p:nvSpPr>
        <p:spPr>
          <a:xfrm>
            <a:off x="4953000" y="6096000"/>
            <a:ext cx="297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 </a:t>
            </a:r>
            <a:r>
              <a:rPr b="1" lang="en-US" sz="2400">
                <a:solidFill>
                  <a:srgbClr val="FFCC00"/>
                </a:solidFill>
              </a:rPr>
              <a:t>the good </a:t>
            </a:r>
            <a:endParaRPr/>
          </a:p>
        </p:txBody>
      </p:sp>
      <p:sp>
        <p:nvSpPr>
          <p:cNvPr id="1830" name="Google Shape;1830;p29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1" name="Google Shape;1831;p29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2" name="Google Shape;1832;p29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3" name="Google Shape;1833;p29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1834" name="Google Shape;1834;p29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5" name="Google Shape;1835;p29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836" name="Google Shape;1836;p29"/>
          <p:cNvSpPr txBox="1"/>
          <p:nvPr/>
        </p:nvSpPr>
        <p:spPr>
          <a:xfrm>
            <a:off x="6696075" y="708025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7" name="Google Shape;1837;p29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838" name="Google Shape;1838;p29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839" name="Google Shape;1839;p29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840" name="Google Shape;1840;p29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841" name="Google Shape;1841;p29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842" name="Google Shape;1842;p29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843" name="Google Shape;1843;p29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844" name="Google Shape;1844;p29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845" name="Google Shape;1845;p29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846" name="Google Shape;1846;p29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847" name="Google Shape;1847;p29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848" name="Google Shape;1848;p29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849" name="Google Shape;1849;p29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850" name="Google Shape;1850;p29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851" name="Google Shape;1851;p29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852" name="Google Shape;1852;p29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853" name="Google Shape;1853;p29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854" name="Google Shape;1854;p29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855" name="Google Shape;1855;p29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856" name="Google Shape;1856;p29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857" name="Google Shape;1857;p29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858" name="Google Shape;1858;p29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859" name="Google Shape;1859;p29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860" name="Google Shape;1860;p29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861" name="Google Shape;1861;p29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862" name="Google Shape;1862;p29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863" name="Google Shape;1863;p29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864" name="Google Shape;1864;p29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865" name="Google Shape;1865;p29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866" name="Google Shape;1866;p29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7" name="Google Shape;1867;p29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8" name="Google Shape;1868;p29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9" name="Google Shape;1869;p29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0" name="Google Shape;1870;p29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1" name="Google Shape;1871;p29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2" name="Google Shape;1872;p29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3" name="Google Shape;1873;p29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4" name="Google Shape;1874;p29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5" name="Google Shape;1875;p29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6" name="Google Shape;1876;p29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7" name="Google Shape;1877;p29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8" name="Google Shape;1878;p29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9" name="Google Shape;1879;p29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0" name="Google Shape;1880;p29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81" name="Google Shape;1881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1882" name="Google Shape;1882;p29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3" name="Google Shape;1883;p29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4" name="Google Shape;1884;p29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5" name="Google Shape;1885;p29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6" name="Google Shape;1886;p29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7" name="Google Shape;1887;p29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8" name="Google Shape;1888;p29"/>
          <p:cNvSpPr txBox="1"/>
          <p:nvPr/>
        </p:nvSpPr>
        <p:spPr>
          <a:xfrm>
            <a:off x="152400" y="1203325"/>
            <a:ext cx="62832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1" lang="en-US" sz="4000">
                <a:solidFill>
                  <a:schemeClr val="lt1"/>
                </a:solidFill>
              </a:rPr>
              <a:t>In my opinion, _______ coding language is C++</a:t>
            </a:r>
            <a:endParaRPr/>
          </a:p>
        </p:txBody>
      </p:sp>
      <p:pic>
        <p:nvPicPr>
          <p:cNvPr id="1889" name="Google Shape;1889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0" name="Google Shape;1890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1" name="Google Shape;1891;p29"/>
          <p:cNvSpPr/>
          <p:nvPr/>
        </p:nvSpPr>
        <p:spPr>
          <a:xfrm>
            <a:off x="69850" y="2767012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/>
          </a:p>
        </p:txBody>
      </p:sp>
      <p:sp>
        <p:nvSpPr>
          <p:cNvPr id="1892" name="Google Shape;1892;p29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3" name="Google Shape;1893;p29"/>
          <p:cNvSpPr/>
          <p:nvPr/>
        </p:nvSpPr>
        <p:spPr>
          <a:xfrm>
            <a:off x="229450" y="2112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" name="Google Shape;171;p3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p3"/>
          <p:cNvSpPr/>
          <p:nvPr/>
        </p:nvSpPr>
        <p:spPr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" name="Google Shape;173;p3"/>
          <p:cNvSpPr/>
          <p:nvPr/>
        </p:nvSpPr>
        <p:spPr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Google Shape;174;p3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75" name="Google Shape;175;p3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6" name="Google Shape;176;p3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7" name="Google Shape;177;p3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8" name="Google Shape;178;p3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9" name="Google Shape;179;p3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0" name="Google Shape;180;p3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1" name="Google Shape;181;p3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2400">
                <a:solidFill>
                  <a:srgbClr val="FFCC00"/>
                </a:solidFill>
              </a:rPr>
              <a:t>harder than</a:t>
            </a:r>
            <a:endParaRPr/>
          </a:p>
        </p:txBody>
      </p:sp>
      <p:sp>
        <p:nvSpPr>
          <p:cNvPr id="182" name="Google Shape;182;p3"/>
          <p:cNvSpPr txBox="1"/>
          <p:nvPr/>
        </p:nvSpPr>
        <p:spPr>
          <a:xfrm>
            <a:off x="533400" y="6096000"/>
            <a:ext cx="2209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 </a:t>
            </a:r>
            <a:r>
              <a:rPr b="1" lang="en-US" sz="2400">
                <a:solidFill>
                  <a:srgbClr val="FFCC00"/>
                </a:solidFill>
              </a:rPr>
              <a:t>easy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83" name="Google Shape;183;p3"/>
          <p:cNvSpPr txBox="1"/>
          <p:nvPr/>
        </p:nvSpPr>
        <p:spPr>
          <a:xfrm>
            <a:off x="4953000" y="5029200"/>
            <a:ext cx="2895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400">
                <a:solidFill>
                  <a:srgbClr val="FFCC00"/>
                </a:solidFill>
              </a:rPr>
              <a:t>the hardest</a:t>
            </a:r>
            <a:endParaRPr/>
          </a:p>
        </p:txBody>
      </p:sp>
      <p:sp>
        <p:nvSpPr>
          <p:cNvPr id="184" name="Google Shape;184;p3"/>
          <p:cNvSpPr txBox="1"/>
          <p:nvPr/>
        </p:nvSpPr>
        <p:spPr>
          <a:xfrm>
            <a:off x="4953000" y="6096000"/>
            <a:ext cx="297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</a:t>
            </a:r>
            <a:r>
              <a:rPr b="1" lang="en-US" sz="2400">
                <a:solidFill>
                  <a:srgbClr val="FFCC00"/>
                </a:solidFill>
              </a:rPr>
              <a:t>easier</a:t>
            </a:r>
            <a:endParaRPr/>
          </a:p>
        </p:txBody>
      </p:sp>
      <p:sp>
        <p:nvSpPr>
          <p:cNvPr id="185" name="Google Shape;185;p3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Google Shape;186;p3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" name="Google Shape;187;p3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" name="Google Shape;188;p3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189" name="Google Shape;189;p3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" name="Google Shape;190;p3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91" name="Google Shape;191;p3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92" name="Google Shape;192;p3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93" name="Google Shape;193;p3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94" name="Google Shape;194;p3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95" name="Google Shape;195;p3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96" name="Google Shape;196;p3"/>
          <p:cNvSpPr txBox="1"/>
          <p:nvPr/>
        </p:nvSpPr>
        <p:spPr>
          <a:xfrm>
            <a:off x="6696075" y="4357687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" name="Google Shape;197;p3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98" name="Google Shape;198;p3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99" name="Google Shape;199;p3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200" name="Google Shape;200;p3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201" name="Google Shape;201;p3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202" name="Google Shape;202;p3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203" name="Google Shape;203;p3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204" name="Google Shape;204;p3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205" name="Google Shape;205;p3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206" name="Google Shape;206;p3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207" name="Google Shape;207;p3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208" name="Google Shape;208;p3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209" name="Google Shape;209;p3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210" name="Google Shape;210;p3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211" name="Google Shape;211;p3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212" name="Google Shape;212;p3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213" name="Google Shape;213;p3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214" name="Google Shape;214;p3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215" name="Google Shape;215;p3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216" name="Google Shape;216;p3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217" name="Google Shape;217;p3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218" name="Google Shape;218;p3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219" name="Google Shape;219;p3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220" name="Google Shape;220;p3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221" name="Google Shape;221;p3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2" name="Google Shape;222;p3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3" name="Google Shape;223;p3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Google Shape;224;p3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5" name="Google Shape;225;p3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6" name="Google Shape;226;p3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7" name="Google Shape;227;p3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8" name="Google Shape;228;p3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3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0" name="Google Shape;230;p3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1" name="Google Shape;231;p3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2" name="Google Shape;232;p3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3" name="Google Shape;233;p3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4" name="Google Shape;234;p3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5" name="Google Shape;235;p3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36" name="Google Shape;23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3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8" name="Google Shape;238;p3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9" name="Google Shape;239;p3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0" name="Google Shape;240;p3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1" name="Google Shape;241;p3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2" name="Google Shape;242;p3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3" name="Google Shape;243;p3"/>
          <p:cNvSpPr txBox="1"/>
          <p:nvPr/>
        </p:nvSpPr>
        <p:spPr>
          <a:xfrm>
            <a:off x="685800" y="663575"/>
            <a:ext cx="51816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rPr lang="en-US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think Programming is ______ English</a:t>
            </a:r>
            <a:endParaRPr/>
          </a:p>
        </p:txBody>
      </p:sp>
      <p:pic>
        <p:nvPicPr>
          <p:cNvPr id="244" name="Google Shape;24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3"/>
          <p:cNvSpPr/>
          <p:nvPr/>
        </p:nvSpPr>
        <p:spPr>
          <a:xfrm>
            <a:off x="0" y="2720975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/>
          </a:p>
        </p:txBody>
      </p:sp>
      <p:pic>
        <p:nvPicPr>
          <p:cNvPr id="246" name="Google Shape;246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3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7" name="Shape 1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Google Shape;1898;p30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99" name="Google Shape;1899;p30"/>
          <p:cNvSpPr txBox="1"/>
          <p:nvPr/>
        </p:nvSpPr>
        <p:spPr>
          <a:xfrm>
            <a:off x="3571875" y="1519237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0" name="Google Shape;1900;p30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901" name="Google Shape;1901;p30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902" name="Google Shape;1902;p30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903" name="Google Shape;1903;p30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904" name="Google Shape;1904;p30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905" name="Google Shape;1905;p30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906" name="Google Shape;1906;p30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907" name="Google Shape;1907;p30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908" name="Google Shape;1908;p30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909" name="Google Shape;1909;p30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910" name="Google Shape;1910;p30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911" name="Google Shape;1911;p30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912" name="Google Shape;1912;p30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913" name="Google Shape;1913;p30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914" name="Google Shape;1914;p30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915" name="Google Shape;1915;p30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916" name="Google Shape;1916;p30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917" name="Google Shape;1917;p30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918" name="Google Shape;1918;p30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919" name="Google Shape;1919;p30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920" name="Google Shape;1920;p30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921" name="Google Shape;1921;p30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922" name="Google Shape;1922;p30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923" name="Google Shape;1923;p30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924" name="Google Shape;1924;p30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925" name="Google Shape;1925;p30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926" name="Google Shape;1926;p30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927" name="Google Shape;1927;p30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1928" name="Google Shape;1928;p30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1929" name="Google Shape;1929;p30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1930" name="Google Shape;1930;p30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1" name="Google Shape;1931;p30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2" name="Google Shape;1932;p30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3" name="Google Shape;1933;p30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4" name="Google Shape;1934;p30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5" name="Google Shape;1935;p30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6" name="Google Shape;1936;p30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7" name="Google Shape;1937;p30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8" name="Google Shape;1938;p30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9" name="Google Shape;1939;p30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0" name="Google Shape;1940;p30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1" name="Google Shape;1941;p30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2" name="Google Shape;1942;p30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3" name="Google Shape;1943;p30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4" name="Google Shape;1944;p30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45" name="Google Shape;1945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6" name="Google Shape;1946;p30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0" name="Shape 1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1" name="Google Shape;1951;p31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52" name="Google Shape;1952;p31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53" name="Google Shape;1953;p31"/>
          <p:cNvSpPr/>
          <p:nvPr/>
        </p:nvSpPr>
        <p:spPr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54" name="Google Shape;1954;p31"/>
          <p:cNvSpPr/>
          <p:nvPr/>
        </p:nvSpPr>
        <p:spPr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55" name="Google Shape;1955;p31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56" name="Google Shape;1956;p31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957" name="Google Shape;1957;p31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958" name="Google Shape;1958;p31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959" name="Google Shape;1959;p31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960" name="Google Shape;1960;p31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961" name="Google Shape;1961;p31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962" name="Google Shape;1962;p31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2400">
                <a:solidFill>
                  <a:srgbClr val="FFCC00"/>
                </a:solidFill>
              </a:rPr>
              <a:t>as tired as</a:t>
            </a:r>
            <a:endParaRPr/>
          </a:p>
        </p:txBody>
      </p:sp>
      <p:sp>
        <p:nvSpPr>
          <p:cNvPr id="1963" name="Google Shape;1963;p31"/>
          <p:cNvSpPr txBox="1"/>
          <p:nvPr/>
        </p:nvSpPr>
        <p:spPr>
          <a:xfrm>
            <a:off x="533400" y="60960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</a:t>
            </a:r>
            <a:r>
              <a:rPr b="1" lang="en-US" sz="2400">
                <a:solidFill>
                  <a:srgbClr val="FFCC00"/>
                </a:solidFill>
              </a:rPr>
              <a:t>the most exhausted</a:t>
            </a:r>
            <a:endParaRPr/>
          </a:p>
        </p:txBody>
      </p:sp>
      <p:sp>
        <p:nvSpPr>
          <p:cNvPr id="1964" name="Google Shape;1964;p31"/>
          <p:cNvSpPr txBox="1"/>
          <p:nvPr/>
        </p:nvSpPr>
        <p:spPr>
          <a:xfrm>
            <a:off x="4953000" y="5029200"/>
            <a:ext cx="2895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400">
                <a:solidFill>
                  <a:srgbClr val="FFCC00"/>
                </a:solidFill>
              </a:rPr>
              <a:t>exhausted</a:t>
            </a:r>
            <a:endParaRPr/>
          </a:p>
        </p:txBody>
      </p:sp>
      <p:sp>
        <p:nvSpPr>
          <p:cNvPr id="1965" name="Google Shape;1965;p31"/>
          <p:cNvSpPr txBox="1"/>
          <p:nvPr/>
        </p:nvSpPr>
        <p:spPr>
          <a:xfrm>
            <a:off x="4953000" y="6096000"/>
            <a:ext cx="3886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 </a:t>
            </a:r>
            <a:r>
              <a:rPr b="1" lang="en-US" sz="2400">
                <a:solidFill>
                  <a:srgbClr val="FFCC00"/>
                </a:solidFill>
              </a:rPr>
              <a:t>more exhausted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966" name="Google Shape;1966;p31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7" name="Google Shape;1967;p31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8" name="Google Shape;1968;p31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9" name="Google Shape;1969;p31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1970" name="Google Shape;1970;p31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1" name="Google Shape;1971;p31"/>
          <p:cNvSpPr txBox="1"/>
          <p:nvPr/>
        </p:nvSpPr>
        <p:spPr>
          <a:xfrm>
            <a:off x="6696075" y="406400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2" name="Google Shape;1972;p31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1973" name="Google Shape;1973;p31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1974" name="Google Shape;1974;p31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1975" name="Google Shape;1975;p31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1976" name="Google Shape;1976;p31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1977" name="Google Shape;1977;p31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1978" name="Google Shape;1978;p31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1979" name="Google Shape;1979;p31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980" name="Google Shape;1980;p31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981" name="Google Shape;1981;p31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982" name="Google Shape;1982;p31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983" name="Google Shape;1983;p31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984" name="Google Shape;1984;p31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985" name="Google Shape;1985;p31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986" name="Google Shape;1986;p31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987" name="Google Shape;1987;p31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1988" name="Google Shape;1988;p31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1989" name="Google Shape;1989;p31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1990" name="Google Shape;1990;p31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1991" name="Google Shape;1991;p31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1992" name="Google Shape;1992;p31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1993" name="Google Shape;1993;p31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1994" name="Google Shape;1994;p31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1995" name="Google Shape;1995;p31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1996" name="Google Shape;1996;p31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1997" name="Google Shape;1997;p31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1998" name="Google Shape;1998;p31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1999" name="Google Shape;1999;p31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2000" name="Google Shape;2000;p31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2001" name="Google Shape;2001;p31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2002" name="Google Shape;2002;p31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3" name="Google Shape;2003;p31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4" name="Google Shape;2004;p31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5" name="Google Shape;2005;p31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6" name="Google Shape;2006;p31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7" name="Google Shape;2007;p31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8" name="Google Shape;2008;p31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9" name="Google Shape;2009;p31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0" name="Google Shape;2010;p31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1" name="Google Shape;2011;p31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2" name="Google Shape;2012;p31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3" name="Google Shape;2013;p31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4" name="Google Shape;2014;p31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5" name="Google Shape;2015;p31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6" name="Google Shape;2016;p31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17" name="Google Shape;2017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2018" name="Google Shape;2018;p31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9" name="Google Shape;2019;p31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0" name="Google Shape;2020;p31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1" name="Google Shape;2021;p31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2" name="Google Shape;2022;p31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3" name="Google Shape;2023;p31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4" name="Google Shape;2024;p31"/>
          <p:cNvSpPr txBox="1"/>
          <p:nvPr/>
        </p:nvSpPr>
        <p:spPr>
          <a:xfrm>
            <a:off x="685800" y="571500"/>
            <a:ext cx="51816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1" lang="en-US" sz="4000">
                <a:solidFill>
                  <a:schemeClr val="lt1"/>
                </a:solidFill>
              </a:rPr>
              <a:t>The teacher is ________ than I am</a:t>
            </a:r>
            <a:r>
              <a:rPr b="1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2025" name="Google Shape;2025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6" name="Google Shape;2026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2027" name="Google Shape;2027;p31"/>
          <p:cNvSpPr/>
          <p:nvPr/>
        </p:nvSpPr>
        <p:spPr>
          <a:xfrm>
            <a:off x="69850" y="2767012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/>
          </a:p>
        </p:txBody>
      </p:sp>
      <p:sp>
        <p:nvSpPr>
          <p:cNvPr id="2028" name="Google Shape;2028;p31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2" name="Shape 20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3" name="Google Shape;2033;p32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34" name="Google Shape;2034;p32"/>
          <p:cNvSpPr txBox="1"/>
          <p:nvPr/>
        </p:nvSpPr>
        <p:spPr>
          <a:xfrm>
            <a:off x="3571875" y="1182687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35" name="Google Shape;2035;p32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2036" name="Google Shape;2036;p32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2037" name="Google Shape;2037;p32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2038" name="Google Shape;2038;p32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2039" name="Google Shape;2039;p32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2040" name="Google Shape;2040;p32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2041" name="Google Shape;2041;p32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2042" name="Google Shape;2042;p32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2043" name="Google Shape;2043;p32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2044" name="Google Shape;2044;p32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2045" name="Google Shape;2045;p32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2046" name="Google Shape;2046;p32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2047" name="Google Shape;2047;p32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2048" name="Google Shape;2048;p32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2049" name="Google Shape;2049;p32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2050" name="Google Shape;2050;p32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2051" name="Google Shape;2051;p32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2052" name="Google Shape;2052;p32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2053" name="Google Shape;2053;p32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2054" name="Google Shape;2054;p32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2055" name="Google Shape;2055;p32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2056" name="Google Shape;2056;p32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2057" name="Google Shape;2057;p32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2058" name="Google Shape;2058;p32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2059" name="Google Shape;2059;p32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2060" name="Google Shape;2060;p32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2061" name="Google Shape;2061;p32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2062" name="Google Shape;2062;p32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2063" name="Google Shape;2063;p32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2064" name="Google Shape;2064;p32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2065" name="Google Shape;2065;p32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6" name="Google Shape;2066;p32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7" name="Google Shape;2067;p32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8" name="Google Shape;2068;p32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9" name="Google Shape;2069;p32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0" name="Google Shape;2070;p32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1" name="Google Shape;2071;p32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2" name="Google Shape;2072;p32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3" name="Google Shape;2073;p32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4" name="Google Shape;2074;p32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5" name="Google Shape;2075;p32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6" name="Google Shape;2076;p32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7" name="Google Shape;2077;p32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8" name="Google Shape;2078;p32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9" name="Google Shape;2079;p32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80" name="Google Shape;2080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2081" name="Google Shape;2081;p32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5" name="Shape 2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6" name="Google Shape;2086;p33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7" name="Google Shape;2087;p33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8" name="Google Shape;2088;p33"/>
          <p:cNvSpPr/>
          <p:nvPr/>
        </p:nvSpPr>
        <p:spPr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9" name="Google Shape;2089;p33"/>
          <p:cNvSpPr/>
          <p:nvPr/>
        </p:nvSpPr>
        <p:spPr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90" name="Google Shape;2090;p33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091" name="Google Shape;2091;p33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092" name="Google Shape;2092;p33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093" name="Google Shape;2093;p33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094" name="Google Shape;2094;p33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095" name="Google Shape;2095;p33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096" name="Google Shape;2096;p33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097" name="Google Shape;2097;p33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2400">
                <a:solidFill>
                  <a:srgbClr val="FFCC00"/>
                </a:solidFill>
              </a:rPr>
              <a:t>young</a:t>
            </a:r>
            <a:endParaRPr/>
          </a:p>
        </p:txBody>
      </p:sp>
      <p:sp>
        <p:nvSpPr>
          <p:cNvPr id="2098" name="Google Shape;2098;p33"/>
          <p:cNvSpPr txBox="1"/>
          <p:nvPr/>
        </p:nvSpPr>
        <p:spPr>
          <a:xfrm>
            <a:off x="533400" y="6096000"/>
            <a:ext cx="3527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</a:t>
            </a:r>
            <a:r>
              <a:rPr b="1" lang="en-US" sz="2400">
                <a:solidFill>
                  <a:srgbClr val="FFCC00"/>
                </a:solidFill>
              </a:rPr>
              <a:t>youngest</a:t>
            </a:r>
            <a:endParaRPr/>
          </a:p>
        </p:txBody>
      </p:sp>
      <p:sp>
        <p:nvSpPr>
          <p:cNvPr id="2099" name="Google Shape;2099;p33"/>
          <p:cNvSpPr txBox="1"/>
          <p:nvPr/>
        </p:nvSpPr>
        <p:spPr>
          <a:xfrm>
            <a:off x="4953000" y="5029200"/>
            <a:ext cx="2895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400">
                <a:solidFill>
                  <a:srgbClr val="FFCC00"/>
                </a:solidFill>
              </a:rPr>
              <a:t>younger</a:t>
            </a:r>
            <a:endParaRPr/>
          </a:p>
        </p:txBody>
      </p:sp>
      <p:sp>
        <p:nvSpPr>
          <p:cNvPr id="2100" name="Google Shape;2100;p33"/>
          <p:cNvSpPr txBox="1"/>
          <p:nvPr/>
        </p:nvSpPr>
        <p:spPr>
          <a:xfrm>
            <a:off x="4953000" y="6096000"/>
            <a:ext cx="297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 </a:t>
            </a:r>
            <a:r>
              <a:rPr b="1" lang="en-US" sz="2400">
                <a:solidFill>
                  <a:srgbClr val="FFCC00"/>
                </a:solidFill>
              </a:rPr>
              <a:t>older</a:t>
            </a:r>
            <a:endParaRPr/>
          </a:p>
        </p:txBody>
      </p:sp>
      <p:sp>
        <p:nvSpPr>
          <p:cNvPr id="2101" name="Google Shape;2101;p33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2" name="Google Shape;2102;p33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3" name="Google Shape;2103;p33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4" name="Google Shape;2104;p33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2105" name="Google Shape;2105;p33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6" name="Google Shape;2106;p33"/>
          <p:cNvSpPr txBox="1"/>
          <p:nvPr/>
        </p:nvSpPr>
        <p:spPr>
          <a:xfrm>
            <a:off x="6696075" y="69850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7" name="Google Shape;2107;p33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2108" name="Google Shape;2108;p33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2109" name="Google Shape;2109;p33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2110" name="Google Shape;2110;p33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2111" name="Google Shape;2111;p33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2112" name="Google Shape;2112;p33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2113" name="Google Shape;2113;p33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2114" name="Google Shape;2114;p33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2115" name="Google Shape;2115;p33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2116" name="Google Shape;2116;p33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2117" name="Google Shape;2117;p33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2118" name="Google Shape;2118;p33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2119" name="Google Shape;2119;p33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2120" name="Google Shape;2120;p33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2121" name="Google Shape;2121;p33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2122" name="Google Shape;2122;p33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2123" name="Google Shape;2123;p33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2124" name="Google Shape;2124;p33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2125" name="Google Shape;2125;p33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2126" name="Google Shape;2126;p33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2127" name="Google Shape;2127;p33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2128" name="Google Shape;2128;p33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2129" name="Google Shape;2129;p33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2130" name="Google Shape;2130;p33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2131" name="Google Shape;2131;p33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2132" name="Google Shape;2132;p33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2133" name="Google Shape;2133;p33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2134" name="Google Shape;2134;p33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2135" name="Google Shape;2135;p33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2136" name="Google Shape;2136;p33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2137" name="Google Shape;2137;p33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38" name="Google Shape;2138;p33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39" name="Google Shape;2139;p33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0" name="Google Shape;2140;p33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1" name="Google Shape;2141;p33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2" name="Google Shape;2142;p33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3" name="Google Shape;2143;p33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4" name="Google Shape;2144;p33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5" name="Google Shape;2145;p33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6" name="Google Shape;2146;p33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7" name="Google Shape;2147;p33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8" name="Google Shape;2148;p33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9" name="Google Shape;2149;p33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0" name="Google Shape;2150;p33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1" name="Google Shape;2151;p33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152" name="Google Shape;2152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2153" name="Google Shape;2153;p33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4" name="Google Shape;2154;p33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5" name="Google Shape;2155;p33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6" name="Google Shape;2156;p33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7" name="Google Shape;2157;p33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8" name="Google Shape;2158;p33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9" name="Google Shape;2159;p33"/>
          <p:cNvSpPr txBox="1"/>
          <p:nvPr/>
        </p:nvSpPr>
        <p:spPr>
          <a:xfrm>
            <a:off x="685800" y="593725"/>
            <a:ext cx="51816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1" lang="en-US" sz="4000">
                <a:solidFill>
                  <a:schemeClr val="lt1"/>
                </a:solidFill>
              </a:rPr>
              <a:t>The _________ person in this class is Jhon</a:t>
            </a:r>
            <a:endParaRPr/>
          </a:p>
        </p:txBody>
      </p:sp>
      <p:pic>
        <p:nvPicPr>
          <p:cNvPr id="2160" name="Google Shape;2160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1" name="Google Shape;2161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62" name="Google Shape;2162;p33"/>
          <p:cNvSpPr/>
          <p:nvPr/>
        </p:nvSpPr>
        <p:spPr>
          <a:xfrm>
            <a:off x="69850" y="2767012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/>
          </a:p>
        </p:txBody>
      </p:sp>
      <p:sp>
        <p:nvSpPr>
          <p:cNvPr id="2163" name="Google Shape;2163;p33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7" name="Shape 2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8" name="Google Shape;2168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69" name="Google Shape;2169;p34"/>
          <p:cNvGrpSpPr/>
          <p:nvPr/>
        </p:nvGrpSpPr>
        <p:grpSpPr>
          <a:xfrm>
            <a:off x="9220200" y="457200"/>
            <a:ext cx="7239000" cy="5638800"/>
            <a:chOff x="0" y="288"/>
            <a:chExt cx="4560" cy="3552"/>
          </a:xfrm>
        </p:grpSpPr>
        <p:sp>
          <p:nvSpPr>
            <p:cNvPr id="2170" name="Google Shape;2170;p34"/>
            <p:cNvSpPr txBox="1"/>
            <p:nvPr/>
          </p:nvSpPr>
          <p:spPr>
            <a:xfrm>
              <a:off x="0" y="288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71" name="Google Shape;2171;p34"/>
            <p:cNvSpPr txBox="1"/>
            <p:nvPr/>
          </p:nvSpPr>
          <p:spPr>
            <a:xfrm>
              <a:off x="0" y="864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72" name="Google Shape;2172;p34"/>
            <p:cNvSpPr txBox="1"/>
            <p:nvPr/>
          </p:nvSpPr>
          <p:spPr>
            <a:xfrm>
              <a:off x="0" y="1440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73" name="Google Shape;2173;p34"/>
            <p:cNvSpPr txBox="1"/>
            <p:nvPr/>
          </p:nvSpPr>
          <p:spPr>
            <a:xfrm>
              <a:off x="0" y="2016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74" name="Google Shape;2174;p34"/>
            <p:cNvSpPr txBox="1"/>
            <p:nvPr/>
          </p:nvSpPr>
          <p:spPr>
            <a:xfrm>
              <a:off x="0" y="2592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75" name="Google Shape;2175;p34"/>
            <p:cNvSpPr txBox="1"/>
            <p:nvPr/>
          </p:nvSpPr>
          <p:spPr>
            <a:xfrm>
              <a:off x="0" y="3168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76" name="Google Shape;2176;p34"/>
            <p:cNvSpPr txBox="1"/>
            <p:nvPr/>
          </p:nvSpPr>
          <p:spPr>
            <a:xfrm>
              <a:off x="0" y="3744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177" name="Google Shape;2177;p34"/>
          <p:cNvGrpSpPr/>
          <p:nvPr/>
        </p:nvGrpSpPr>
        <p:grpSpPr>
          <a:xfrm rot="5400000">
            <a:off x="266700" y="7734300"/>
            <a:ext cx="7239001" cy="5638800"/>
            <a:chOff x="0" y="480"/>
            <a:chExt cx="4560" cy="3552"/>
          </a:xfrm>
        </p:grpSpPr>
        <p:sp>
          <p:nvSpPr>
            <p:cNvPr id="2178" name="Google Shape;2178;p34"/>
            <p:cNvSpPr txBox="1"/>
            <p:nvPr/>
          </p:nvSpPr>
          <p:spPr>
            <a:xfrm>
              <a:off x="0" y="480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79" name="Google Shape;2179;p34"/>
            <p:cNvSpPr txBox="1"/>
            <p:nvPr/>
          </p:nvSpPr>
          <p:spPr>
            <a:xfrm rot="5400000">
              <a:off x="2232" y="-1176"/>
              <a:ext cx="96" cy="4560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80" name="Google Shape;2180;p34"/>
            <p:cNvSpPr txBox="1"/>
            <p:nvPr/>
          </p:nvSpPr>
          <p:spPr>
            <a:xfrm rot="5400000">
              <a:off x="2232" y="-600"/>
              <a:ext cx="96" cy="456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81" name="Google Shape;2181;p34"/>
            <p:cNvSpPr txBox="1"/>
            <p:nvPr/>
          </p:nvSpPr>
          <p:spPr>
            <a:xfrm>
              <a:off x="0" y="2208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82" name="Google Shape;2182;p34"/>
            <p:cNvSpPr txBox="1"/>
            <p:nvPr/>
          </p:nvSpPr>
          <p:spPr>
            <a:xfrm rot="5400000">
              <a:off x="2232" y="552"/>
              <a:ext cx="96" cy="456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83" name="Google Shape;2183;p34"/>
            <p:cNvSpPr txBox="1"/>
            <p:nvPr/>
          </p:nvSpPr>
          <p:spPr>
            <a:xfrm rot="5400000">
              <a:off x="2232" y="1128"/>
              <a:ext cx="96" cy="4560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84" name="Google Shape;2184;p34"/>
            <p:cNvSpPr txBox="1"/>
            <p:nvPr/>
          </p:nvSpPr>
          <p:spPr>
            <a:xfrm rot="5400000">
              <a:off x="2232" y="1704"/>
              <a:ext cx="96" cy="456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185" name="Google Shape;2185;p34"/>
          <p:cNvGrpSpPr/>
          <p:nvPr/>
        </p:nvGrpSpPr>
        <p:grpSpPr>
          <a:xfrm>
            <a:off x="-7239000" y="152400"/>
            <a:ext cx="7239000" cy="6553200"/>
            <a:chOff x="0" y="96"/>
            <a:chExt cx="4560" cy="4128"/>
          </a:xfrm>
        </p:grpSpPr>
        <p:sp>
          <p:nvSpPr>
            <p:cNvPr id="2186" name="Google Shape;2186;p34"/>
            <p:cNvSpPr txBox="1"/>
            <p:nvPr/>
          </p:nvSpPr>
          <p:spPr>
            <a:xfrm>
              <a:off x="0" y="96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87" name="Google Shape;2187;p34"/>
            <p:cNvSpPr txBox="1"/>
            <p:nvPr/>
          </p:nvSpPr>
          <p:spPr>
            <a:xfrm>
              <a:off x="0" y="672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88" name="Google Shape;2188;p34"/>
            <p:cNvSpPr txBox="1"/>
            <p:nvPr/>
          </p:nvSpPr>
          <p:spPr>
            <a:xfrm>
              <a:off x="0" y="1248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89" name="Google Shape;2189;p34"/>
            <p:cNvSpPr txBox="1"/>
            <p:nvPr/>
          </p:nvSpPr>
          <p:spPr>
            <a:xfrm>
              <a:off x="0" y="1824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90" name="Google Shape;2190;p34"/>
            <p:cNvSpPr txBox="1"/>
            <p:nvPr/>
          </p:nvSpPr>
          <p:spPr>
            <a:xfrm>
              <a:off x="0" y="2400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91" name="Google Shape;2191;p34"/>
            <p:cNvSpPr txBox="1"/>
            <p:nvPr/>
          </p:nvSpPr>
          <p:spPr>
            <a:xfrm>
              <a:off x="0" y="2976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92" name="Google Shape;2192;p34"/>
            <p:cNvSpPr txBox="1"/>
            <p:nvPr/>
          </p:nvSpPr>
          <p:spPr>
            <a:xfrm>
              <a:off x="0" y="3552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93" name="Google Shape;2193;p34"/>
            <p:cNvSpPr txBox="1"/>
            <p:nvPr/>
          </p:nvSpPr>
          <p:spPr>
            <a:xfrm>
              <a:off x="0" y="4128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194" name="Google Shape;2194;p34"/>
          <p:cNvGrpSpPr/>
          <p:nvPr/>
        </p:nvGrpSpPr>
        <p:grpSpPr>
          <a:xfrm rot="5400000">
            <a:off x="2552700" y="-6438900"/>
            <a:ext cx="7239001" cy="5638800"/>
            <a:chOff x="0" y="480"/>
            <a:chExt cx="4560" cy="3552"/>
          </a:xfrm>
        </p:grpSpPr>
        <p:sp>
          <p:nvSpPr>
            <p:cNvPr id="2195" name="Google Shape;2195;p34"/>
            <p:cNvSpPr txBox="1"/>
            <p:nvPr/>
          </p:nvSpPr>
          <p:spPr>
            <a:xfrm>
              <a:off x="0" y="480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96" name="Google Shape;2196;p34"/>
            <p:cNvSpPr txBox="1"/>
            <p:nvPr/>
          </p:nvSpPr>
          <p:spPr>
            <a:xfrm rot="5400000">
              <a:off x="2232" y="-1176"/>
              <a:ext cx="96" cy="4560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97" name="Google Shape;2197;p34"/>
            <p:cNvSpPr txBox="1"/>
            <p:nvPr/>
          </p:nvSpPr>
          <p:spPr>
            <a:xfrm rot="5400000">
              <a:off x="2232" y="-600"/>
              <a:ext cx="96" cy="456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98" name="Google Shape;2198;p34"/>
            <p:cNvSpPr txBox="1"/>
            <p:nvPr/>
          </p:nvSpPr>
          <p:spPr>
            <a:xfrm>
              <a:off x="0" y="2208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99" name="Google Shape;2199;p34"/>
            <p:cNvSpPr txBox="1"/>
            <p:nvPr/>
          </p:nvSpPr>
          <p:spPr>
            <a:xfrm rot="5400000">
              <a:off x="2232" y="552"/>
              <a:ext cx="96" cy="456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00" name="Google Shape;2200;p34"/>
            <p:cNvSpPr txBox="1"/>
            <p:nvPr/>
          </p:nvSpPr>
          <p:spPr>
            <a:xfrm rot="5400000">
              <a:off x="2232" y="1128"/>
              <a:ext cx="96" cy="4560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01" name="Google Shape;2201;p34"/>
            <p:cNvSpPr txBox="1"/>
            <p:nvPr/>
          </p:nvSpPr>
          <p:spPr>
            <a:xfrm rot="5400000">
              <a:off x="2232" y="1704"/>
              <a:ext cx="96" cy="456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202" name="Google Shape;2202;p34"/>
          <p:cNvGrpSpPr/>
          <p:nvPr/>
        </p:nvGrpSpPr>
        <p:grpSpPr>
          <a:xfrm>
            <a:off x="-7239000" y="152400"/>
            <a:ext cx="7239000" cy="6553200"/>
            <a:chOff x="0" y="96"/>
            <a:chExt cx="4560" cy="4128"/>
          </a:xfrm>
        </p:grpSpPr>
        <p:sp>
          <p:nvSpPr>
            <p:cNvPr id="2203" name="Google Shape;2203;p34"/>
            <p:cNvSpPr txBox="1"/>
            <p:nvPr/>
          </p:nvSpPr>
          <p:spPr>
            <a:xfrm>
              <a:off x="0" y="96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04" name="Google Shape;2204;p34"/>
            <p:cNvSpPr txBox="1"/>
            <p:nvPr/>
          </p:nvSpPr>
          <p:spPr>
            <a:xfrm>
              <a:off x="0" y="672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05" name="Google Shape;2205;p34"/>
            <p:cNvSpPr txBox="1"/>
            <p:nvPr/>
          </p:nvSpPr>
          <p:spPr>
            <a:xfrm>
              <a:off x="0" y="1248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06" name="Google Shape;2206;p34"/>
            <p:cNvSpPr txBox="1"/>
            <p:nvPr/>
          </p:nvSpPr>
          <p:spPr>
            <a:xfrm>
              <a:off x="0" y="1824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07" name="Google Shape;2207;p34"/>
            <p:cNvSpPr txBox="1"/>
            <p:nvPr/>
          </p:nvSpPr>
          <p:spPr>
            <a:xfrm>
              <a:off x="0" y="2400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08" name="Google Shape;2208;p34"/>
            <p:cNvSpPr txBox="1"/>
            <p:nvPr/>
          </p:nvSpPr>
          <p:spPr>
            <a:xfrm>
              <a:off x="0" y="2976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09" name="Google Shape;2209;p34"/>
            <p:cNvSpPr txBox="1"/>
            <p:nvPr/>
          </p:nvSpPr>
          <p:spPr>
            <a:xfrm>
              <a:off x="0" y="3552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10" name="Google Shape;2210;p34"/>
            <p:cNvSpPr txBox="1"/>
            <p:nvPr/>
          </p:nvSpPr>
          <p:spPr>
            <a:xfrm>
              <a:off x="0" y="4128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211" name="Google Shape;2211;p34"/>
          <p:cNvGrpSpPr/>
          <p:nvPr/>
        </p:nvGrpSpPr>
        <p:grpSpPr>
          <a:xfrm rot="5400000">
            <a:off x="266700" y="7734300"/>
            <a:ext cx="7239001" cy="5638800"/>
            <a:chOff x="0" y="480"/>
            <a:chExt cx="4560" cy="3552"/>
          </a:xfrm>
        </p:grpSpPr>
        <p:sp>
          <p:nvSpPr>
            <p:cNvPr id="2212" name="Google Shape;2212;p34"/>
            <p:cNvSpPr txBox="1"/>
            <p:nvPr/>
          </p:nvSpPr>
          <p:spPr>
            <a:xfrm>
              <a:off x="0" y="480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13" name="Google Shape;2213;p34"/>
            <p:cNvSpPr txBox="1"/>
            <p:nvPr/>
          </p:nvSpPr>
          <p:spPr>
            <a:xfrm rot="5400000">
              <a:off x="2232" y="-1176"/>
              <a:ext cx="96" cy="4560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14" name="Google Shape;2214;p34"/>
            <p:cNvSpPr txBox="1"/>
            <p:nvPr/>
          </p:nvSpPr>
          <p:spPr>
            <a:xfrm rot="5400000">
              <a:off x="2232" y="-600"/>
              <a:ext cx="96" cy="456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15" name="Google Shape;2215;p34"/>
            <p:cNvSpPr txBox="1"/>
            <p:nvPr/>
          </p:nvSpPr>
          <p:spPr>
            <a:xfrm>
              <a:off x="0" y="2208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16" name="Google Shape;2216;p34"/>
            <p:cNvSpPr txBox="1"/>
            <p:nvPr/>
          </p:nvSpPr>
          <p:spPr>
            <a:xfrm rot="5400000">
              <a:off x="2232" y="552"/>
              <a:ext cx="96" cy="456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17" name="Google Shape;2217;p34"/>
            <p:cNvSpPr txBox="1"/>
            <p:nvPr/>
          </p:nvSpPr>
          <p:spPr>
            <a:xfrm rot="5400000">
              <a:off x="2232" y="1128"/>
              <a:ext cx="96" cy="4560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18" name="Google Shape;2218;p34"/>
            <p:cNvSpPr txBox="1"/>
            <p:nvPr/>
          </p:nvSpPr>
          <p:spPr>
            <a:xfrm rot="5400000">
              <a:off x="2232" y="1704"/>
              <a:ext cx="96" cy="456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219" name="Google Shape;2219;p34"/>
          <p:cNvGrpSpPr/>
          <p:nvPr/>
        </p:nvGrpSpPr>
        <p:grpSpPr>
          <a:xfrm>
            <a:off x="9220200" y="457200"/>
            <a:ext cx="7239000" cy="5638800"/>
            <a:chOff x="0" y="288"/>
            <a:chExt cx="4560" cy="3552"/>
          </a:xfrm>
        </p:grpSpPr>
        <p:sp>
          <p:nvSpPr>
            <p:cNvPr id="2220" name="Google Shape;2220;p34"/>
            <p:cNvSpPr txBox="1"/>
            <p:nvPr/>
          </p:nvSpPr>
          <p:spPr>
            <a:xfrm>
              <a:off x="0" y="288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21" name="Google Shape;2221;p34"/>
            <p:cNvSpPr txBox="1"/>
            <p:nvPr/>
          </p:nvSpPr>
          <p:spPr>
            <a:xfrm>
              <a:off x="0" y="864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22" name="Google Shape;2222;p34"/>
            <p:cNvSpPr txBox="1"/>
            <p:nvPr/>
          </p:nvSpPr>
          <p:spPr>
            <a:xfrm>
              <a:off x="0" y="1440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23" name="Google Shape;2223;p34"/>
            <p:cNvSpPr txBox="1"/>
            <p:nvPr/>
          </p:nvSpPr>
          <p:spPr>
            <a:xfrm>
              <a:off x="0" y="2016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24" name="Google Shape;2224;p34"/>
            <p:cNvSpPr txBox="1"/>
            <p:nvPr/>
          </p:nvSpPr>
          <p:spPr>
            <a:xfrm>
              <a:off x="0" y="2592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25" name="Google Shape;2225;p34"/>
            <p:cNvSpPr txBox="1"/>
            <p:nvPr/>
          </p:nvSpPr>
          <p:spPr>
            <a:xfrm>
              <a:off x="0" y="3168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26" name="Google Shape;2226;p34"/>
            <p:cNvSpPr txBox="1"/>
            <p:nvPr/>
          </p:nvSpPr>
          <p:spPr>
            <a:xfrm>
              <a:off x="0" y="3744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227" name="Google Shape;2227;p34"/>
          <p:cNvGrpSpPr/>
          <p:nvPr/>
        </p:nvGrpSpPr>
        <p:grpSpPr>
          <a:xfrm rot="5400000">
            <a:off x="2552700" y="-6438900"/>
            <a:ext cx="7239001" cy="5638800"/>
            <a:chOff x="0" y="480"/>
            <a:chExt cx="4560" cy="3552"/>
          </a:xfrm>
        </p:grpSpPr>
        <p:sp>
          <p:nvSpPr>
            <p:cNvPr id="2228" name="Google Shape;2228;p34"/>
            <p:cNvSpPr txBox="1"/>
            <p:nvPr/>
          </p:nvSpPr>
          <p:spPr>
            <a:xfrm>
              <a:off x="0" y="480"/>
              <a:ext cx="4560" cy="96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29" name="Google Shape;2229;p34"/>
            <p:cNvSpPr txBox="1"/>
            <p:nvPr/>
          </p:nvSpPr>
          <p:spPr>
            <a:xfrm rot="5400000">
              <a:off x="2232" y="-1176"/>
              <a:ext cx="96" cy="4560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30" name="Google Shape;2230;p34"/>
            <p:cNvSpPr txBox="1"/>
            <p:nvPr/>
          </p:nvSpPr>
          <p:spPr>
            <a:xfrm rot="5400000">
              <a:off x="2232" y="-600"/>
              <a:ext cx="96" cy="456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31" name="Google Shape;2231;p34"/>
            <p:cNvSpPr txBox="1"/>
            <p:nvPr/>
          </p:nvSpPr>
          <p:spPr>
            <a:xfrm>
              <a:off x="0" y="2208"/>
              <a:ext cx="4560" cy="96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32" name="Google Shape;2232;p34"/>
            <p:cNvSpPr txBox="1"/>
            <p:nvPr/>
          </p:nvSpPr>
          <p:spPr>
            <a:xfrm rot="5400000">
              <a:off x="2232" y="552"/>
              <a:ext cx="96" cy="456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33" name="Google Shape;2233;p34"/>
            <p:cNvSpPr txBox="1"/>
            <p:nvPr/>
          </p:nvSpPr>
          <p:spPr>
            <a:xfrm rot="5400000">
              <a:off x="2232" y="1128"/>
              <a:ext cx="96" cy="4560"/>
            </a:xfrm>
            <a:prstGeom prst="rect">
              <a:avLst/>
            </a:prstGeom>
            <a:solidFill>
              <a:srgbClr val="FFCC00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34" name="Google Shape;2234;p34"/>
            <p:cNvSpPr txBox="1"/>
            <p:nvPr/>
          </p:nvSpPr>
          <p:spPr>
            <a:xfrm rot="5400000">
              <a:off x="2232" y="1704"/>
              <a:ext cx="96" cy="456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pic>
        <p:nvPicPr>
          <p:cNvPr id="2235" name="Google Shape;2235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9258300" cy="6910387"/>
          </a:xfrm>
          <a:prstGeom prst="rect">
            <a:avLst/>
          </a:prstGeom>
          <a:noFill/>
          <a:ln>
            <a:noFill/>
          </a:ln>
        </p:spPr>
      </p:pic>
      <p:sp>
        <p:nvSpPr>
          <p:cNvPr id="2236" name="Google Shape;2236;p34"/>
          <p:cNvSpPr txBox="1"/>
          <p:nvPr/>
        </p:nvSpPr>
        <p:spPr>
          <a:xfrm>
            <a:off x="1295400" y="2514600"/>
            <a:ext cx="6781800" cy="173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b="1" i="0" lang="en-US" sz="5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YOU WIN $1 MILLION DOLLARS!</a:t>
            </a:r>
            <a:endParaRPr/>
          </a:p>
        </p:txBody>
      </p:sp>
      <p:sp>
        <p:nvSpPr>
          <p:cNvPr id="2237" name="Google Shape;2237;p34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3" name="Google Shape;253;p4"/>
          <p:cNvSpPr txBox="1"/>
          <p:nvPr/>
        </p:nvSpPr>
        <p:spPr>
          <a:xfrm>
            <a:off x="3571875" y="5172075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4" name="Google Shape;254;p4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255" name="Google Shape;255;p4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256" name="Google Shape;256;p4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257" name="Google Shape;257;p4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258" name="Google Shape;258;p4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259" name="Google Shape;259;p4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260" name="Google Shape;260;p4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261" name="Google Shape;261;p4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262" name="Google Shape;262;p4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263" name="Google Shape;263;p4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264" name="Google Shape;264;p4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265" name="Google Shape;265;p4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266" name="Google Shape;266;p4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267" name="Google Shape;267;p4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268" name="Google Shape;268;p4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269" name="Google Shape;269;p4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270" name="Google Shape;270;p4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271" name="Google Shape;271;p4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272" name="Google Shape;272;p4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273" name="Google Shape;273;p4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274" name="Google Shape;274;p4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275" name="Google Shape;275;p4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276" name="Google Shape;276;p4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277" name="Google Shape;277;p4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278" name="Google Shape;278;p4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279" name="Google Shape;279;p4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280" name="Google Shape;280;p4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281" name="Google Shape;281;p4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282" name="Google Shape;282;p4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283" name="Google Shape;283;p4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284" name="Google Shape;284;p4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p4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6" name="Google Shape;286;p4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7" name="Google Shape;287;p4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8" name="Google Shape;288;p4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9" name="Google Shape;289;p4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0" name="Google Shape;290;p4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1" name="Google Shape;291;p4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2" name="Google Shape;292;p4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3" name="Google Shape;293;p4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4" name="Google Shape;294;p4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5" name="Google Shape;295;p4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6" name="Google Shape;296;p4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7" name="Google Shape;297;p4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8" name="Google Shape;298;p4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99" name="Google Shape;29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45462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Google Shape;300;p4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5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5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7" name="Google Shape;307;p5"/>
          <p:cNvSpPr/>
          <p:nvPr/>
        </p:nvSpPr>
        <p:spPr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8" name="Google Shape;308;p5"/>
          <p:cNvSpPr/>
          <p:nvPr/>
        </p:nvSpPr>
        <p:spPr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9" name="Google Shape;309;p5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10" name="Google Shape;310;p5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11" name="Google Shape;311;p5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12" name="Google Shape;312;p5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13" name="Google Shape;313;p5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14" name="Google Shape;314;p5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15" name="Google Shape;315;p5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16" name="Google Shape;316;p5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2400">
                <a:solidFill>
                  <a:srgbClr val="FFCC00"/>
                </a:solidFill>
              </a:rPr>
              <a:t>cheaper</a:t>
            </a:r>
            <a:endParaRPr/>
          </a:p>
        </p:txBody>
      </p:sp>
      <p:sp>
        <p:nvSpPr>
          <p:cNvPr id="317" name="Google Shape;317;p5"/>
          <p:cNvSpPr txBox="1"/>
          <p:nvPr/>
        </p:nvSpPr>
        <p:spPr>
          <a:xfrm>
            <a:off x="533400" y="6096000"/>
            <a:ext cx="2209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</a:t>
            </a:r>
            <a:r>
              <a:rPr b="1" lang="en-US" sz="2400">
                <a:solidFill>
                  <a:srgbClr val="FFCC00"/>
                </a:solidFill>
              </a:rPr>
              <a:t> cheapest</a:t>
            </a:r>
            <a:endParaRPr/>
          </a:p>
        </p:txBody>
      </p:sp>
      <p:sp>
        <p:nvSpPr>
          <p:cNvPr id="318" name="Google Shape;318;p5"/>
          <p:cNvSpPr txBox="1"/>
          <p:nvPr/>
        </p:nvSpPr>
        <p:spPr>
          <a:xfrm>
            <a:off x="4953000" y="5029200"/>
            <a:ext cx="3477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400">
                <a:solidFill>
                  <a:srgbClr val="FFCC00"/>
                </a:solidFill>
              </a:rPr>
              <a:t>most expensive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19" name="Google Shape;319;p5"/>
          <p:cNvSpPr txBox="1"/>
          <p:nvPr/>
        </p:nvSpPr>
        <p:spPr>
          <a:xfrm>
            <a:off x="4953000" y="6096000"/>
            <a:ext cx="297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 </a:t>
            </a:r>
            <a:r>
              <a:rPr b="1" lang="en-US" sz="2400">
                <a:solidFill>
                  <a:srgbClr val="FFCC00"/>
                </a:solidFill>
              </a:rPr>
              <a:t>the better</a:t>
            </a:r>
            <a:endParaRPr/>
          </a:p>
        </p:txBody>
      </p:sp>
      <p:sp>
        <p:nvSpPr>
          <p:cNvPr id="320" name="Google Shape;320;p5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1" name="Google Shape;321;p5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2" name="Google Shape;322;p5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3" name="Google Shape;323;p5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324" name="Google Shape;324;p5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5" name="Google Shape;325;p5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326" name="Google Shape;326;p5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327" name="Google Shape;327;p5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328" name="Google Shape;328;p5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329" name="Google Shape;329;p5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330" name="Google Shape;330;p5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331" name="Google Shape;331;p5"/>
          <p:cNvSpPr txBox="1"/>
          <p:nvPr/>
        </p:nvSpPr>
        <p:spPr>
          <a:xfrm>
            <a:off x="6696075" y="4043362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2" name="Google Shape;332;p5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333" name="Google Shape;333;p5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334" name="Google Shape;334;p5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335" name="Google Shape;335;p5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336" name="Google Shape;336;p5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337" name="Google Shape;337;p5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338" name="Google Shape;338;p5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339" name="Google Shape;339;p5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340" name="Google Shape;340;p5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341" name="Google Shape;341;p5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342" name="Google Shape;342;p5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343" name="Google Shape;343;p5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344" name="Google Shape;344;p5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345" name="Google Shape;345;p5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346" name="Google Shape;346;p5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347" name="Google Shape;347;p5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348" name="Google Shape;348;p5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349" name="Google Shape;349;p5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350" name="Google Shape;350;p5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351" name="Google Shape;351;p5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352" name="Google Shape;352;p5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353" name="Google Shape;353;p5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354" name="Google Shape;354;p5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355" name="Google Shape;355;p5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356" name="Google Shape;356;p5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7" name="Google Shape;357;p5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8" name="Google Shape;358;p5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9" name="Google Shape;359;p5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0" name="Google Shape;360;p5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1" name="Google Shape;361;p5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2" name="Google Shape;362;p5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3" name="Google Shape;363;p5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4" name="Google Shape;364;p5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5" name="Google Shape;365;p5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6" name="Google Shape;366;p5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7" name="Google Shape;367;p5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8" name="Google Shape;368;p5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9" name="Google Shape;369;p5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0" name="Google Shape;370;p5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71" name="Google Shape;37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5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3" name="Google Shape;373;p5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4" name="Google Shape;374;p5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5" name="Google Shape;375;p5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6" name="Google Shape;376;p5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7" name="Google Shape;377;p5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8" name="Google Shape;378;p5"/>
          <p:cNvSpPr txBox="1"/>
          <p:nvPr/>
        </p:nvSpPr>
        <p:spPr>
          <a:xfrm>
            <a:off x="685800" y="742950"/>
            <a:ext cx="51816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rPr lang="en-US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_________ brand is Apple</a:t>
            </a:r>
            <a:endParaRPr/>
          </a:p>
        </p:txBody>
      </p:sp>
      <p:sp>
        <p:nvSpPr>
          <p:cNvPr id="379" name="Google Shape;379;p5"/>
          <p:cNvSpPr/>
          <p:nvPr/>
        </p:nvSpPr>
        <p:spPr>
          <a:xfrm>
            <a:off x="69850" y="2767012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/>
          </a:p>
        </p:txBody>
      </p:sp>
      <p:pic>
        <p:nvPicPr>
          <p:cNvPr id="380" name="Google Shape;380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382" name="Google Shape;382;p5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6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8" name="Google Shape;388;p6"/>
          <p:cNvSpPr txBox="1"/>
          <p:nvPr/>
        </p:nvSpPr>
        <p:spPr>
          <a:xfrm>
            <a:off x="3571875" y="4875212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9" name="Google Shape;389;p6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390" name="Google Shape;390;p6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391" name="Google Shape;391;p6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392" name="Google Shape;392;p6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393" name="Google Shape;393;p6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394" name="Google Shape;394;p6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395" name="Google Shape;395;p6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396" name="Google Shape;396;p6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397" name="Google Shape;397;p6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398" name="Google Shape;398;p6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399" name="Google Shape;399;p6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400" name="Google Shape;400;p6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401" name="Google Shape;401;p6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402" name="Google Shape;402;p6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403" name="Google Shape;403;p6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404" name="Google Shape;404;p6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405" name="Google Shape;405;p6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406" name="Google Shape;406;p6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407" name="Google Shape;407;p6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408" name="Google Shape;408;p6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409" name="Google Shape;409;p6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410" name="Google Shape;410;p6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411" name="Google Shape;411;p6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412" name="Google Shape;412;p6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413" name="Google Shape;413;p6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414" name="Google Shape;414;p6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415" name="Google Shape;415;p6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416" name="Google Shape;416;p6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417" name="Google Shape;417;p6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418" name="Google Shape;418;p6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419" name="Google Shape;419;p6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0" name="Google Shape;420;p6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1" name="Google Shape;421;p6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2" name="Google Shape;422;p6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3" name="Google Shape;423;p6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4" name="Google Shape;424;p6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5" name="Google Shape;425;p6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6" name="Google Shape;426;p6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7" name="Google Shape;427;p6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8" name="Google Shape;428;p6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9" name="Google Shape;429;p6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30" name="Google Shape;430;p6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31" name="Google Shape;431;p6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32" name="Google Shape;432;p6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33" name="Google Shape;433;p6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34" name="Google Shape;43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435" name="Google Shape;435;p6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7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1" name="Google Shape;441;p7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2" name="Google Shape;442;p7"/>
          <p:cNvSpPr/>
          <p:nvPr/>
        </p:nvSpPr>
        <p:spPr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3" name="Google Shape;443;p7"/>
          <p:cNvSpPr/>
          <p:nvPr/>
        </p:nvSpPr>
        <p:spPr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4" name="Google Shape;444;p7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445" name="Google Shape;445;p7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46" name="Google Shape;446;p7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47" name="Google Shape;447;p7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48" name="Google Shape;448;p7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49" name="Google Shape;449;p7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50" name="Google Shape;450;p7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51" name="Google Shape;451;p7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2400">
                <a:solidFill>
                  <a:srgbClr val="FFCC00"/>
                </a:solidFill>
              </a:rPr>
              <a:t>best</a:t>
            </a:r>
            <a:endParaRPr/>
          </a:p>
        </p:txBody>
      </p:sp>
      <p:sp>
        <p:nvSpPr>
          <p:cNvPr id="452" name="Google Shape;452;p7"/>
          <p:cNvSpPr txBox="1"/>
          <p:nvPr/>
        </p:nvSpPr>
        <p:spPr>
          <a:xfrm>
            <a:off x="533400" y="6096000"/>
            <a:ext cx="2884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</a:t>
            </a:r>
            <a:r>
              <a:rPr b="1" lang="en-US" sz="2400">
                <a:solidFill>
                  <a:srgbClr val="FFCC00"/>
                </a:solidFill>
              </a:rPr>
              <a:t>badder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453" name="Google Shape;453;p7"/>
          <p:cNvSpPr txBox="1"/>
          <p:nvPr/>
        </p:nvSpPr>
        <p:spPr>
          <a:xfrm>
            <a:off x="4953000" y="5029200"/>
            <a:ext cx="2895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400">
                <a:solidFill>
                  <a:srgbClr val="FFCC00"/>
                </a:solidFill>
              </a:rPr>
              <a:t>better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454" name="Google Shape;454;p7"/>
          <p:cNvSpPr txBox="1"/>
          <p:nvPr/>
        </p:nvSpPr>
        <p:spPr>
          <a:xfrm>
            <a:off x="4953000" y="6096000"/>
            <a:ext cx="297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 </a:t>
            </a:r>
            <a:r>
              <a:rPr b="1" lang="en-US" sz="2400">
                <a:solidFill>
                  <a:srgbClr val="FFCC00"/>
                </a:solidFill>
              </a:rPr>
              <a:t>worse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sp>
        <p:nvSpPr>
          <p:cNvPr id="455" name="Google Shape;455;p7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6" name="Google Shape;456;p7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7" name="Google Shape;457;p7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8" name="Google Shape;458;p7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459" name="Google Shape;459;p7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0" name="Google Shape;460;p7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461" name="Google Shape;461;p7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462" name="Google Shape;462;p7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463" name="Google Shape;463;p7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464" name="Google Shape;464;p7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465" name="Google Shape;465;p7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466" name="Google Shape;466;p7"/>
          <p:cNvSpPr txBox="1"/>
          <p:nvPr/>
        </p:nvSpPr>
        <p:spPr>
          <a:xfrm>
            <a:off x="6696075" y="3746500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7" name="Google Shape;467;p7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468" name="Google Shape;468;p7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469" name="Google Shape;469;p7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470" name="Google Shape;470;p7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471" name="Google Shape;471;p7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472" name="Google Shape;472;p7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473" name="Google Shape;473;p7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474" name="Google Shape;474;p7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475" name="Google Shape;475;p7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476" name="Google Shape;476;p7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477" name="Google Shape;477;p7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478" name="Google Shape;478;p7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479" name="Google Shape;479;p7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480" name="Google Shape;480;p7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481" name="Google Shape;481;p7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482" name="Google Shape;482;p7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483" name="Google Shape;483;p7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484" name="Google Shape;484;p7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485" name="Google Shape;485;p7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486" name="Google Shape;486;p7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487" name="Google Shape;487;p7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488" name="Google Shape;488;p7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489" name="Google Shape;489;p7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490" name="Google Shape;490;p7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491" name="Google Shape;491;p7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2" name="Google Shape;492;p7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3" name="Google Shape;493;p7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4" name="Google Shape;494;p7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5" name="Google Shape;495;p7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6" name="Google Shape;496;p7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7" name="Google Shape;497;p7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8" name="Google Shape;498;p7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9" name="Google Shape;499;p7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0" name="Google Shape;500;p7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1" name="Google Shape;501;p7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2" name="Google Shape;502;p7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3" name="Google Shape;503;p7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4" name="Google Shape;504;p7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5" name="Google Shape;505;p7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06" name="Google Shape;50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507" name="Google Shape;507;p7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8" name="Google Shape;508;p7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9" name="Google Shape;509;p7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0" name="Google Shape;510;p7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1" name="Google Shape;511;p7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2" name="Google Shape;512;p7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13" name="Google Shape;513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514" name="Google Shape;514;p7"/>
          <p:cNvSpPr/>
          <p:nvPr/>
        </p:nvSpPr>
        <p:spPr>
          <a:xfrm>
            <a:off x="69850" y="2767012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/>
          </a:p>
        </p:txBody>
      </p:sp>
      <p:pic>
        <p:nvPicPr>
          <p:cNvPr id="515" name="Google Shape;515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516" name="Google Shape;516;p7"/>
          <p:cNvSpPr txBox="1"/>
          <p:nvPr/>
        </p:nvSpPr>
        <p:spPr>
          <a:xfrm>
            <a:off x="1131887" y="892175"/>
            <a:ext cx="49260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Technology makes the world ______</a:t>
            </a:r>
            <a:endParaRPr/>
          </a:p>
        </p:txBody>
      </p:sp>
      <p:sp>
        <p:nvSpPr>
          <p:cNvPr id="517" name="Google Shape;517;p7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8"/>
          <p:cNvSpPr txBox="1"/>
          <p:nvPr/>
        </p:nvSpPr>
        <p:spPr>
          <a:xfrm>
            <a:off x="3505200" y="1127125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3" name="Google Shape;523;p8"/>
          <p:cNvSpPr txBox="1"/>
          <p:nvPr/>
        </p:nvSpPr>
        <p:spPr>
          <a:xfrm>
            <a:off x="3571875" y="4560887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4" name="Google Shape;524;p8"/>
          <p:cNvSpPr txBox="1"/>
          <p:nvPr/>
        </p:nvSpPr>
        <p:spPr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525" name="Google Shape;525;p8"/>
          <p:cNvSpPr txBox="1"/>
          <p:nvPr/>
        </p:nvSpPr>
        <p:spPr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526" name="Google Shape;526;p8"/>
          <p:cNvSpPr txBox="1"/>
          <p:nvPr/>
        </p:nvSpPr>
        <p:spPr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527" name="Google Shape;527;p8"/>
          <p:cNvSpPr txBox="1"/>
          <p:nvPr/>
        </p:nvSpPr>
        <p:spPr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528" name="Google Shape;528;p8"/>
          <p:cNvSpPr txBox="1"/>
          <p:nvPr/>
        </p:nvSpPr>
        <p:spPr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529" name="Google Shape;529;p8"/>
          <p:cNvSpPr txBox="1"/>
          <p:nvPr/>
        </p:nvSpPr>
        <p:spPr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530" name="Google Shape;530;p8"/>
          <p:cNvSpPr txBox="1"/>
          <p:nvPr/>
        </p:nvSpPr>
        <p:spPr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531" name="Google Shape;531;p8"/>
          <p:cNvSpPr txBox="1"/>
          <p:nvPr/>
        </p:nvSpPr>
        <p:spPr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532" name="Google Shape;532;p8"/>
          <p:cNvSpPr txBox="1"/>
          <p:nvPr/>
        </p:nvSpPr>
        <p:spPr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533" name="Google Shape;533;p8"/>
          <p:cNvSpPr txBox="1"/>
          <p:nvPr/>
        </p:nvSpPr>
        <p:spPr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534" name="Google Shape;534;p8"/>
          <p:cNvSpPr txBox="1"/>
          <p:nvPr/>
        </p:nvSpPr>
        <p:spPr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535" name="Google Shape;535;p8"/>
          <p:cNvSpPr txBox="1"/>
          <p:nvPr/>
        </p:nvSpPr>
        <p:spPr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36" name="Google Shape;536;p8"/>
          <p:cNvSpPr txBox="1"/>
          <p:nvPr/>
        </p:nvSpPr>
        <p:spPr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537" name="Google Shape;537;p8"/>
          <p:cNvSpPr txBox="1"/>
          <p:nvPr/>
        </p:nvSpPr>
        <p:spPr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538" name="Google Shape;538;p8"/>
          <p:cNvSpPr txBox="1"/>
          <p:nvPr/>
        </p:nvSpPr>
        <p:spPr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539" name="Google Shape;539;p8"/>
          <p:cNvSpPr txBox="1"/>
          <p:nvPr/>
        </p:nvSpPr>
        <p:spPr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540" name="Google Shape;540;p8"/>
          <p:cNvSpPr txBox="1"/>
          <p:nvPr/>
        </p:nvSpPr>
        <p:spPr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541" name="Google Shape;541;p8"/>
          <p:cNvSpPr txBox="1"/>
          <p:nvPr/>
        </p:nvSpPr>
        <p:spPr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542" name="Google Shape;542;p8"/>
          <p:cNvSpPr txBox="1"/>
          <p:nvPr/>
        </p:nvSpPr>
        <p:spPr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543" name="Google Shape;543;p8"/>
          <p:cNvSpPr txBox="1"/>
          <p:nvPr/>
        </p:nvSpPr>
        <p:spPr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544" name="Google Shape;544;p8"/>
          <p:cNvSpPr txBox="1"/>
          <p:nvPr/>
        </p:nvSpPr>
        <p:spPr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545" name="Google Shape;545;p8"/>
          <p:cNvSpPr txBox="1"/>
          <p:nvPr/>
        </p:nvSpPr>
        <p:spPr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546" name="Google Shape;546;p8"/>
          <p:cNvSpPr txBox="1"/>
          <p:nvPr/>
        </p:nvSpPr>
        <p:spPr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547" name="Google Shape;547;p8"/>
          <p:cNvSpPr txBox="1"/>
          <p:nvPr/>
        </p:nvSpPr>
        <p:spPr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548" name="Google Shape;548;p8"/>
          <p:cNvSpPr txBox="1"/>
          <p:nvPr/>
        </p:nvSpPr>
        <p:spPr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549" name="Google Shape;549;p8"/>
          <p:cNvSpPr txBox="1"/>
          <p:nvPr/>
        </p:nvSpPr>
        <p:spPr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550" name="Google Shape;550;p8"/>
          <p:cNvSpPr txBox="1"/>
          <p:nvPr/>
        </p:nvSpPr>
        <p:spPr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551" name="Google Shape;551;p8"/>
          <p:cNvSpPr txBox="1"/>
          <p:nvPr/>
        </p:nvSpPr>
        <p:spPr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552" name="Google Shape;552;p8"/>
          <p:cNvSpPr txBox="1"/>
          <p:nvPr/>
        </p:nvSpPr>
        <p:spPr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553" name="Google Shape;553;p8"/>
          <p:cNvSpPr txBox="1"/>
          <p:nvPr/>
        </p:nvSpPr>
        <p:spPr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554" name="Google Shape;554;p8"/>
          <p:cNvSpPr/>
          <p:nvPr/>
        </p:nvSpPr>
        <p:spPr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5" name="Google Shape;555;p8"/>
          <p:cNvSpPr/>
          <p:nvPr/>
        </p:nvSpPr>
        <p:spPr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6" name="Google Shape;556;p8"/>
          <p:cNvSpPr/>
          <p:nvPr/>
        </p:nvSpPr>
        <p:spPr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7" name="Google Shape;557;p8"/>
          <p:cNvSpPr/>
          <p:nvPr/>
        </p:nvSpPr>
        <p:spPr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8" name="Google Shape;558;p8"/>
          <p:cNvSpPr/>
          <p:nvPr/>
        </p:nvSpPr>
        <p:spPr>
          <a:xfrm>
            <a:off x="4114800" y="4327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9" name="Google Shape;559;p8"/>
          <p:cNvSpPr/>
          <p:nvPr/>
        </p:nvSpPr>
        <p:spPr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0" name="Google Shape;560;p8"/>
          <p:cNvSpPr/>
          <p:nvPr/>
        </p:nvSpPr>
        <p:spPr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1" name="Google Shape;561;p8"/>
          <p:cNvSpPr/>
          <p:nvPr/>
        </p:nvSpPr>
        <p:spPr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2" name="Google Shape;562;p8"/>
          <p:cNvSpPr/>
          <p:nvPr/>
        </p:nvSpPr>
        <p:spPr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3" name="Google Shape;563;p8"/>
          <p:cNvSpPr/>
          <p:nvPr/>
        </p:nvSpPr>
        <p:spPr>
          <a:xfrm>
            <a:off x="4114800" y="2803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4" name="Google Shape;564;p8"/>
          <p:cNvSpPr/>
          <p:nvPr/>
        </p:nvSpPr>
        <p:spPr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5" name="Google Shape;565;p8"/>
          <p:cNvSpPr/>
          <p:nvPr/>
        </p:nvSpPr>
        <p:spPr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6" name="Google Shape;566;p8"/>
          <p:cNvSpPr/>
          <p:nvPr/>
        </p:nvSpPr>
        <p:spPr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7" name="Google Shape;567;p8"/>
          <p:cNvSpPr/>
          <p:nvPr/>
        </p:nvSpPr>
        <p:spPr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8" name="Google Shape;568;p8"/>
          <p:cNvSpPr/>
          <p:nvPr/>
        </p:nvSpPr>
        <p:spPr>
          <a:xfrm>
            <a:off x="4114800" y="1279525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69" name="Google Shape;56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570" name="Google Shape;570;p8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9"/>
          <p:cNvSpPr txBox="1"/>
          <p:nvPr/>
        </p:nvSpPr>
        <p:spPr>
          <a:xfrm>
            <a:off x="0" y="3733800"/>
            <a:ext cx="9144000" cy="3128962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292929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6" name="Google Shape;576;p9"/>
          <p:cNvSpPr/>
          <p:nvPr/>
        </p:nvSpPr>
        <p:spPr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7" name="Google Shape;577;p9"/>
          <p:cNvSpPr/>
          <p:nvPr/>
        </p:nvSpPr>
        <p:spPr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8" name="Google Shape;578;p9"/>
          <p:cNvSpPr/>
          <p:nvPr/>
        </p:nvSpPr>
        <p:spPr>
          <a:xfrm>
            <a:off x="263525" y="59436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9" name="Google Shape;579;p9"/>
          <p:cNvSpPr/>
          <p:nvPr/>
        </p:nvSpPr>
        <p:spPr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dk1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80" name="Google Shape;580;p9"/>
          <p:cNvCxnSpPr/>
          <p:nvPr/>
        </p:nvCxnSpPr>
        <p:spPr>
          <a:xfrm rot="10800000">
            <a:off x="285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581" name="Google Shape;581;p9"/>
          <p:cNvCxnSpPr/>
          <p:nvPr/>
        </p:nvCxnSpPr>
        <p:spPr>
          <a:xfrm rot="10800000">
            <a:off x="381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582" name="Google Shape;582;p9"/>
          <p:cNvCxnSpPr/>
          <p:nvPr/>
        </p:nvCxnSpPr>
        <p:spPr>
          <a:xfrm rot="10800000">
            <a:off x="4467225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583" name="Google Shape;583;p9"/>
          <p:cNvCxnSpPr/>
          <p:nvPr/>
        </p:nvCxnSpPr>
        <p:spPr>
          <a:xfrm rot="10800000">
            <a:off x="444817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584" name="Google Shape;584;p9"/>
          <p:cNvCxnSpPr/>
          <p:nvPr/>
        </p:nvCxnSpPr>
        <p:spPr>
          <a:xfrm rot="10800000">
            <a:off x="8899525" y="52578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585" name="Google Shape;585;p9"/>
          <p:cNvCxnSpPr/>
          <p:nvPr/>
        </p:nvCxnSpPr>
        <p:spPr>
          <a:xfrm rot="10800000">
            <a:off x="8902700" y="6324600"/>
            <a:ext cx="228600" cy="0"/>
          </a:xfrm>
          <a:prstGeom prst="straightConnector1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586" name="Google Shape;586;p9"/>
          <p:cNvSpPr txBox="1"/>
          <p:nvPr/>
        </p:nvSpPr>
        <p:spPr>
          <a:xfrm>
            <a:off x="533400" y="5029200"/>
            <a:ext cx="3657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A:  </a:t>
            </a:r>
            <a:r>
              <a:rPr b="1" lang="en-US" sz="2400">
                <a:solidFill>
                  <a:srgbClr val="FFCC00"/>
                </a:solidFill>
              </a:rPr>
              <a:t>the most difficult</a:t>
            </a:r>
            <a:endParaRPr/>
          </a:p>
        </p:txBody>
      </p:sp>
      <p:sp>
        <p:nvSpPr>
          <p:cNvPr id="587" name="Google Shape;587;p9"/>
          <p:cNvSpPr txBox="1"/>
          <p:nvPr/>
        </p:nvSpPr>
        <p:spPr>
          <a:xfrm>
            <a:off x="533400" y="6096000"/>
            <a:ext cx="3444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C:  </a:t>
            </a:r>
            <a:r>
              <a:rPr b="1" lang="en-US" sz="2400">
                <a:solidFill>
                  <a:srgbClr val="FFCC00"/>
                </a:solidFill>
              </a:rPr>
              <a:t>easy</a:t>
            </a:r>
            <a:endParaRPr/>
          </a:p>
        </p:txBody>
      </p:sp>
      <p:sp>
        <p:nvSpPr>
          <p:cNvPr id="588" name="Google Shape;588;p9"/>
          <p:cNvSpPr txBox="1"/>
          <p:nvPr/>
        </p:nvSpPr>
        <p:spPr>
          <a:xfrm>
            <a:off x="4953000" y="5029200"/>
            <a:ext cx="2895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B:  </a:t>
            </a:r>
            <a:r>
              <a:rPr b="1" lang="en-US" sz="2400">
                <a:solidFill>
                  <a:srgbClr val="FFCC00"/>
                </a:solidFill>
              </a:rPr>
              <a:t>difficult</a:t>
            </a:r>
            <a:endParaRPr/>
          </a:p>
        </p:txBody>
      </p:sp>
      <p:sp>
        <p:nvSpPr>
          <p:cNvPr id="589" name="Google Shape;589;p9"/>
          <p:cNvSpPr txBox="1"/>
          <p:nvPr/>
        </p:nvSpPr>
        <p:spPr>
          <a:xfrm>
            <a:off x="4953000" y="6096000"/>
            <a:ext cx="3962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D:  </a:t>
            </a:r>
            <a:r>
              <a:rPr b="1" lang="en-US" sz="2400">
                <a:solidFill>
                  <a:srgbClr val="FFCC00"/>
                </a:solidFill>
              </a:rPr>
              <a:t>more difficult than</a:t>
            </a:r>
            <a:endParaRPr/>
          </a:p>
        </p:txBody>
      </p:sp>
      <p:sp>
        <p:nvSpPr>
          <p:cNvPr id="590" name="Google Shape;590;p9"/>
          <p:cNvSpPr/>
          <p:nvPr/>
        </p:nvSpPr>
        <p:spPr>
          <a:xfrm>
            <a:off x="1524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1" name="Google Shape;591;p9"/>
          <p:cNvSpPr/>
          <p:nvPr/>
        </p:nvSpPr>
        <p:spPr>
          <a:xfrm>
            <a:off x="30480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2" name="Google Shape;592;p9"/>
          <p:cNvSpPr/>
          <p:nvPr/>
        </p:nvSpPr>
        <p:spPr>
          <a:xfrm>
            <a:off x="1600200" y="3962400"/>
            <a:ext cx="1295400" cy="685800"/>
          </a:xfrm>
          <a:prstGeom prst="ellipse">
            <a:avLst/>
          </a:prstGeom>
          <a:noFill/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3" name="Google Shape;593;p9"/>
          <p:cNvSpPr txBox="1"/>
          <p:nvPr/>
        </p:nvSpPr>
        <p:spPr>
          <a:xfrm>
            <a:off x="336550" y="41021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50:50</a:t>
            </a:r>
            <a:endParaRPr/>
          </a:p>
        </p:txBody>
      </p:sp>
      <p:sp>
        <p:nvSpPr>
          <p:cNvPr id="594" name="Google Shape;594;p9"/>
          <p:cNvSpPr txBox="1"/>
          <p:nvPr/>
        </p:nvSpPr>
        <p:spPr>
          <a:xfrm>
            <a:off x="6629400" y="0"/>
            <a:ext cx="2514600" cy="4724400"/>
          </a:xfrm>
          <a:prstGeom prst="rect">
            <a:avLst/>
          </a:prstGeom>
          <a:gradFill>
            <a:gsLst>
              <a:gs pos="0">
                <a:srgbClr val="0066CC"/>
              </a:gs>
              <a:gs pos="100000">
                <a:srgbClr val="000066"/>
              </a:gs>
            </a:gsLst>
            <a:path path="circle">
              <a:fillToRect b="50%" l="50%" r="50%" t="50%"/>
            </a:path>
            <a:tileRect/>
          </a:gra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5" name="Google Shape;595;p9"/>
          <p:cNvSpPr txBox="1"/>
          <p:nvPr/>
        </p:nvSpPr>
        <p:spPr>
          <a:xfrm>
            <a:off x="6705600" y="-15875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596" name="Google Shape;596;p9"/>
          <p:cNvSpPr txBox="1"/>
          <p:nvPr/>
        </p:nvSpPr>
        <p:spPr>
          <a:xfrm>
            <a:off x="6705600" y="304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597" name="Google Shape;597;p9"/>
          <p:cNvSpPr txBox="1"/>
          <p:nvPr/>
        </p:nvSpPr>
        <p:spPr>
          <a:xfrm>
            <a:off x="6705600" y="609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sp>
        <p:nvSpPr>
          <p:cNvPr id="598" name="Google Shape;598;p9"/>
          <p:cNvSpPr txBox="1"/>
          <p:nvPr/>
        </p:nvSpPr>
        <p:spPr>
          <a:xfrm>
            <a:off x="6705600" y="914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sp>
        <p:nvSpPr>
          <p:cNvPr id="599" name="Google Shape;599;p9"/>
          <p:cNvSpPr txBox="1"/>
          <p:nvPr/>
        </p:nvSpPr>
        <p:spPr>
          <a:xfrm>
            <a:off x="6705600" y="1219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600" name="Google Shape;600;p9"/>
          <p:cNvSpPr txBox="1"/>
          <p:nvPr/>
        </p:nvSpPr>
        <p:spPr>
          <a:xfrm>
            <a:off x="6705600" y="1524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sp>
        <p:nvSpPr>
          <p:cNvPr id="601" name="Google Shape;601;p9"/>
          <p:cNvSpPr txBox="1"/>
          <p:nvPr/>
        </p:nvSpPr>
        <p:spPr>
          <a:xfrm>
            <a:off x="6696075" y="3432175"/>
            <a:ext cx="2413000" cy="322262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2" name="Google Shape;602;p9"/>
          <p:cNvSpPr txBox="1"/>
          <p:nvPr/>
        </p:nvSpPr>
        <p:spPr>
          <a:xfrm>
            <a:off x="6705600" y="1828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603" name="Google Shape;603;p9"/>
          <p:cNvSpPr txBox="1"/>
          <p:nvPr/>
        </p:nvSpPr>
        <p:spPr>
          <a:xfrm>
            <a:off x="6705600" y="2133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604" name="Google Shape;604;p9"/>
          <p:cNvSpPr txBox="1"/>
          <p:nvPr/>
        </p:nvSpPr>
        <p:spPr>
          <a:xfrm>
            <a:off x="6705600" y="2438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605" name="Google Shape;605;p9"/>
          <p:cNvSpPr txBox="1"/>
          <p:nvPr/>
        </p:nvSpPr>
        <p:spPr>
          <a:xfrm>
            <a:off x="6705600" y="2743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606" name="Google Shape;606;p9"/>
          <p:cNvSpPr txBox="1"/>
          <p:nvPr/>
        </p:nvSpPr>
        <p:spPr>
          <a:xfrm>
            <a:off x="6705600" y="30480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607" name="Google Shape;607;p9"/>
          <p:cNvSpPr txBox="1"/>
          <p:nvPr/>
        </p:nvSpPr>
        <p:spPr>
          <a:xfrm>
            <a:off x="6705600" y="33528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608" name="Google Shape;608;p9"/>
          <p:cNvSpPr txBox="1"/>
          <p:nvPr/>
        </p:nvSpPr>
        <p:spPr>
          <a:xfrm>
            <a:off x="6705600" y="36576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609" name="Google Shape;609;p9"/>
          <p:cNvSpPr txBox="1"/>
          <p:nvPr/>
        </p:nvSpPr>
        <p:spPr>
          <a:xfrm>
            <a:off x="6705600" y="39624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610" name="Google Shape;610;p9"/>
          <p:cNvSpPr txBox="1"/>
          <p:nvPr/>
        </p:nvSpPr>
        <p:spPr>
          <a:xfrm>
            <a:off x="6705600" y="4267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611" name="Google Shape;611;p9"/>
          <p:cNvSpPr txBox="1"/>
          <p:nvPr/>
        </p:nvSpPr>
        <p:spPr>
          <a:xfrm>
            <a:off x="7543800" y="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 Million</a:t>
            </a:r>
            <a:endParaRPr/>
          </a:p>
        </p:txBody>
      </p:sp>
      <p:sp>
        <p:nvSpPr>
          <p:cNvPr id="612" name="Google Shape;612;p9"/>
          <p:cNvSpPr txBox="1"/>
          <p:nvPr/>
        </p:nvSpPr>
        <p:spPr>
          <a:xfrm>
            <a:off x="7543800" y="320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$500,000</a:t>
            </a:r>
            <a:endParaRPr/>
          </a:p>
        </p:txBody>
      </p:sp>
      <p:sp>
        <p:nvSpPr>
          <p:cNvPr id="613" name="Google Shape;613;p9"/>
          <p:cNvSpPr txBox="1"/>
          <p:nvPr/>
        </p:nvSpPr>
        <p:spPr>
          <a:xfrm>
            <a:off x="7543800" y="625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$250,000</a:t>
            </a:r>
            <a:endParaRPr/>
          </a:p>
        </p:txBody>
      </p:sp>
      <p:sp>
        <p:nvSpPr>
          <p:cNvPr id="614" name="Google Shape;614;p9"/>
          <p:cNvSpPr txBox="1"/>
          <p:nvPr/>
        </p:nvSpPr>
        <p:spPr>
          <a:xfrm>
            <a:off x="7543800" y="930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$125,000</a:t>
            </a:r>
            <a:endParaRPr/>
          </a:p>
        </p:txBody>
      </p:sp>
      <p:sp>
        <p:nvSpPr>
          <p:cNvPr id="615" name="Google Shape;615;p9"/>
          <p:cNvSpPr txBox="1"/>
          <p:nvPr/>
        </p:nvSpPr>
        <p:spPr>
          <a:xfrm>
            <a:off x="7543800" y="1235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$64,000</a:t>
            </a:r>
            <a:endParaRPr/>
          </a:p>
        </p:txBody>
      </p:sp>
      <p:sp>
        <p:nvSpPr>
          <p:cNvPr id="616" name="Google Shape;616;p9"/>
          <p:cNvSpPr txBox="1"/>
          <p:nvPr/>
        </p:nvSpPr>
        <p:spPr>
          <a:xfrm>
            <a:off x="7543800" y="1539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$32,000</a:t>
            </a:r>
            <a:endParaRPr/>
          </a:p>
        </p:txBody>
      </p:sp>
      <p:sp>
        <p:nvSpPr>
          <p:cNvPr id="617" name="Google Shape;617;p9"/>
          <p:cNvSpPr txBox="1"/>
          <p:nvPr/>
        </p:nvSpPr>
        <p:spPr>
          <a:xfrm>
            <a:off x="7543800" y="18446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$16,000</a:t>
            </a:r>
            <a:endParaRPr/>
          </a:p>
        </p:txBody>
      </p:sp>
      <p:sp>
        <p:nvSpPr>
          <p:cNvPr id="618" name="Google Shape;618;p9"/>
          <p:cNvSpPr txBox="1"/>
          <p:nvPr/>
        </p:nvSpPr>
        <p:spPr>
          <a:xfrm>
            <a:off x="7543800" y="2149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$8,000</a:t>
            </a:r>
            <a:endParaRPr/>
          </a:p>
        </p:txBody>
      </p:sp>
      <p:sp>
        <p:nvSpPr>
          <p:cNvPr id="619" name="Google Shape;619;p9"/>
          <p:cNvSpPr txBox="1"/>
          <p:nvPr/>
        </p:nvSpPr>
        <p:spPr>
          <a:xfrm>
            <a:off x="7543800" y="24542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$4,000</a:t>
            </a:r>
            <a:endParaRPr/>
          </a:p>
        </p:txBody>
      </p:sp>
      <p:sp>
        <p:nvSpPr>
          <p:cNvPr id="620" name="Google Shape;620;p9"/>
          <p:cNvSpPr txBox="1"/>
          <p:nvPr/>
        </p:nvSpPr>
        <p:spPr>
          <a:xfrm>
            <a:off x="7543800" y="2759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$2,000</a:t>
            </a:r>
            <a:endParaRPr/>
          </a:p>
        </p:txBody>
      </p:sp>
      <p:sp>
        <p:nvSpPr>
          <p:cNvPr id="621" name="Google Shape;621;p9"/>
          <p:cNvSpPr txBox="1"/>
          <p:nvPr/>
        </p:nvSpPr>
        <p:spPr>
          <a:xfrm>
            <a:off x="7543800" y="30638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$1,000</a:t>
            </a:r>
            <a:endParaRPr/>
          </a:p>
        </p:txBody>
      </p:sp>
      <p:sp>
        <p:nvSpPr>
          <p:cNvPr id="622" name="Google Shape;622;p9"/>
          <p:cNvSpPr txBox="1"/>
          <p:nvPr/>
        </p:nvSpPr>
        <p:spPr>
          <a:xfrm>
            <a:off x="7543800" y="3368675"/>
            <a:ext cx="10001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$500</a:t>
            </a:r>
            <a:endParaRPr/>
          </a:p>
        </p:txBody>
      </p:sp>
      <p:sp>
        <p:nvSpPr>
          <p:cNvPr id="623" name="Google Shape;623;p9"/>
          <p:cNvSpPr txBox="1"/>
          <p:nvPr/>
        </p:nvSpPr>
        <p:spPr>
          <a:xfrm>
            <a:off x="7543800" y="36734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$300</a:t>
            </a:r>
            <a:endParaRPr/>
          </a:p>
        </p:txBody>
      </p:sp>
      <p:sp>
        <p:nvSpPr>
          <p:cNvPr id="624" name="Google Shape;624;p9"/>
          <p:cNvSpPr txBox="1"/>
          <p:nvPr/>
        </p:nvSpPr>
        <p:spPr>
          <a:xfrm>
            <a:off x="7543800" y="3978275"/>
            <a:ext cx="1333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$200</a:t>
            </a:r>
            <a:endParaRPr/>
          </a:p>
        </p:txBody>
      </p:sp>
      <p:sp>
        <p:nvSpPr>
          <p:cNvPr id="625" name="Google Shape;625;p9"/>
          <p:cNvSpPr txBox="1"/>
          <p:nvPr/>
        </p:nvSpPr>
        <p:spPr>
          <a:xfrm>
            <a:off x="7543800" y="4283075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$100</a:t>
            </a:r>
            <a:endParaRPr/>
          </a:p>
        </p:txBody>
      </p:sp>
      <p:sp>
        <p:nvSpPr>
          <p:cNvPr id="626" name="Google Shape;626;p9"/>
          <p:cNvSpPr/>
          <p:nvPr/>
        </p:nvSpPr>
        <p:spPr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7" name="Google Shape;627;p9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8" name="Google Shape;628;p9"/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9" name="Google Shape;629;p9"/>
          <p:cNvSpPr/>
          <p:nvPr/>
        </p:nvSpPr>
        <p:spPr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0" name="Google Shape;630;p9"/>
          <p:cNvSpPr/>
          <p:nvPr/>
        </p:nvSpPr>
        <p:spPr>
          <a:xfrm>
            <a:off x="7239000" y="3200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1" name="Google Shape;631;p9"/>
          <p:cNvSpPr/>
          <p:nvPr/>
        </p:nvSpPr>
        <p:spPr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2" name="Google Shape;632;p9"/>
          <p:cNvSpPr/>
          <p:nvPr/>
        </p:nvSpPr>
        <p:spPr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3" name="Google Shape;633;p9"/>
          <p:cNvSpPr/>
          <p:nvPr/>
        </p:nvSpPr>
        <p:spPr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4" name="Google Shape;634;p9"/>
          <p:cNvSpPr/>
          <p:nvPr/>
        </p:nvSpPr>
        <p:spPr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5" name="Google Shape;635;p9"/>
          <p:cNvSpPr/>
          <p:nvPr/>
        </p:nvSpPr>
        <p:spPr>
          <a:xfrm>
            <a:off x="7239000" y="1676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6" name="Google Shape;636;p9"/>
          <p:cNvSpPr/>
          <p:nvPr/>
        </p:nvSpPr>
        <p:spPr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7" name="Google Shape;637;p9"/>
          <p:cNvSpPr/>
          <p:nvPr/>
        </p:nvSpPr>
        <p:spPr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8" name="Google Shape;638;p9"/>
          <p:cNvSpPr/>
          <p:nvPr/>
        </p:nvSpPr>
        <p:spPr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9" name="Google Shape;639;p9"/>
          <p:cNvSpPr/>
          <p:nvPr/>
        </p:nvSpPr>
        <p:spPr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0" name="Google Shape;640;p9"/>
          <p:cNvSpPr/>
          <p:nvPr/>
        </p:nvSpPr>
        <p:spPr>
          <a:xfrm>
            <a:off x="7239000" y="152400"/>
            <a:ext cx="152400" cy="152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41" name="Google Shape;641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1949450" y="3994150"/>
            <a:ext cx="514350" cy="606425"/>
          </a:xfrm>
          <a:prstGeom prst="rect">
            <a:avLst/>
          </a:prstGeom>
          <a:noFill/>
          <a:ln>
            <a:noFill/>
          </a:ln>
        </p:spPr>
      </p:pic>
      <p:sp>
        <p:nvSpPr>
          <p:cNvPr id="642" name="Google Shape;642;p9"/>
          <p:cNvSpPr/>
          <p:nvPr/>
        </p:nvSpPr>
        <p:spPr>
          <a:xfrm rot="5400000">
            <a:off x="32226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3" name="Google Shape;643;p9"/>
          <p:cNvSpPr/>
          <p:nvPr/>
        </p:nvSpPr>
        <p:spPr>
          <a:xfrm>
            <a:off x="32988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4" name="Google Shape;644;p9"/>
          <p:cNvSpPr/>
          <p:nvPr/>
        </p:nvSpPr>
        <p:spPr>
          <a:xfrm rot="5400000">
            <a:off x="3527425" y="43053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5" name="Google Shape;645;p9"/>
          <p:cNvSpPr/>
          <p:nvPr/>
        </p:nvSpPr>
        <p:spPr>
          <a:xfrm>
            <a:off x="3603625" y="41529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6" name="Google Shape;646;p9"/>
          <p:cNvSpPr/>
          <p:nvPr/>
        </p:nvSpPr>
        <p:spPr>
          <a:xfrm rot="5400000">
            <a:off x="3832225" y="4229100"/>
            <a:ext cx="304800" cy="304800"/>
          </a:xfrm>
          <a:prstGeom prst="flowChartDisplay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7" name="Google Shape;647;p9"/>
          <p:cNvSpPr/>
          <p:nvPr/>
        </p:nvSpPr>
        <p:spPr>
          <a:xfrm>
            <a:off x="3908425" y="4076700"/>
            <a:ext cx="152400" cy="152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8" name="Google Shape;648;p9"/>
          <p:cNvSpPr txBox="1"/>
          <p:nvPr/>
        </p:nvSpPr>
        <p:spPr>
          <a:xfrm>
            <a:off x="708025" y="1192212"/>
            <a:ext cx="5181600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49" name="Google Shape;64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0" name="Google Shape;650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651" name="Google Shape;651;p9"/>
          <p:cNvSpPr/>
          <p:nvPr/>
        </p:nvSpPr>
        <p:spPr>
          <a:xfrm>
            <a:off x="69850" y="2767012"/>
            <a:ext cx="4267200" cy="914400"/>
          </a:xfrm>
          <a:prstGeom prst="flowChartPreparation">
            <a:avLst/>
          </a:prstGeom>
          <a:solidFill>
            <a:srgbClr val="00FF00"/>
          </a:solidFill>
          <a:ln cap="flat" cmpd="sng" w="57150">
            <a:solidFill>
              <a:srgbClr val="33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/>
          </a:p>
        </p:txBody>
      </p:sp>
      <p:sp>
        <p:nvSpPr>
          <p:cNvPr id="652" name="Google Shape;652;p9"/>
          <p:cNvSpPr txBox="1"/>
          <p:nvPr/>
        </p:nvSpPr>
        <p:spPr>
          <a:xfrm>
            <a:off x="777875" y="1279525"/>
            <a:ext cx="56691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coding in phyton is _________ coding in java</a:t>
            </a:r>
            <a:endParaRPr/>
          </a:p>
        </p:txBody>
      </p:sp>
      <p:sp>
        <p:nvSpPr>
          <p:cNvPr id="653" name="Google Shape;653;p9"/>
          <p:cNvSpPr/>
          <p:nvPr/>
        </p:nvSpPr>
        <p:spPr>
          <a:xfrm>
            <a:off x="77050" y="58875"/>
            <a:ext cx="2919900" cy="249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1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2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3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1999-11-20T23:03:43Z</dcterms:created>
  <dc:creator>Mark E. Damon</dc:creator>
</cp:coreProperties>
</file>