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17" roundtripDataSignature="AMtx7mj/O8EHTlBCKPBPzzlp1n4uOBx9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customschemas.google.com/relationships/presentationmetadata" Target="meta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7" name="Google Shape;107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8" name="Google Shape;10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5" name="Google Shape;115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7" name="Google Shape;11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2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2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3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25.png"/><Relationship Id="rId5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1.png"/><Relationship Id="rId7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20.png"/><Relationship Id="rId5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9.png"/><Relationship Id="rId7" Type="http://schemas.openxmlformats.org/officeDocument/2006/relationships/image" Target="../media/image24.png"/><Relationship Id="rId8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fc03.deviantart.net/fs71/i/2012/184/4/3/paint_border_by_cesstrelle-d55t2sx.png" id="159" name="Google Shape;159;p1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">
            <a:hlinkClick action="ppaction://hlinkshowjump?jump=nextslide"/>
          </p:cNvPr>
          <p:cNvSpPr/>
          <p:nvPr/>
        </p:nvSpPr>
        <p:spPr>
          <a:xfrm>
            <a:off x="7884368" y="603963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rgbClr val="9900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092" y="1752738"/>
            <a:ext cx="6881816" cy="3352523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advClick="0" spd="slow" p14:dur="800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"/>
          <p:cNvSpPr/>
          <p:nvPr/>
        </p:nvSpPr>
        <p:spPr>
          <a:xfrm>
            <a:off x="3707904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iki.guildwars2.com/images/7/75/User_Konig_Des_Todes_border_char2.png" id="302" name="Google Shape;30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5">
            <a:alphaModFix/>
          </a:blip>
          <a:srcRect b="2779" l="0" r="0" t="0"/>
          <a:stretch/>
        </p:blipFill>
        <p:spPr>
          <a:xfrm>
            <a:off x="1304958" y="1769209"/>
            <a:ext cx="6219370" cy="3676015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sp>
        <p:nvSpPr>
          <p:cNvPr id="304" name="Google Shape;304;p10"/>
          <p:cNvSpPr/>
          <p:nvPr/>
        </p:nvSpPr>
        <p:spPr>
          <a:xfrm>
            <a:off x="3379461" y="80046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0"/>
          <p:cNvSpPr txBox="1"/>
          <p:nvPr/>
        </p:nvSpPr>
        <p:spPr>
          <a:xfrm>
            <a:off x="576064" y="338590"/>
            <a:ext cx="78843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Monday is the day                        the museum is closed.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/>
          <p:nvPr/>
        </p:nvSpPr>
        <p:spPr>
          <a:xfrm>
            <a:off x="3379461" y="431132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10"/>
          <p:cNvSpPr/>
          <p:nvPr/>
        </p:nvSpPr>
        <p:spPr>
          <a:xfrm rot="-5400000">
            <a:off x="4742967" y="435778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0"/>
          <p:cNvSpPr/>
          <p:nvPr/>
        </p:nvSpPr>
        <p:spPr>
          <a:xfrm>
            <a:off x="3379461" y="1071320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0"/>
          <p:cNvSpPr/>
          <p:nvPr/>
        </p:nvSpPr>
        <p:spPr>
          <a:xfrm>
            <a:off x="3379461" y="1350060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0"/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EXIT</a:t>
            </a:r>
            <a:endParaRPr b="1"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"/>
          <p:cNvSpPr/>
          <p:nvPr/>
        </p:nvSpPr>
        <p:spPr>
          <a:xfrm>
            <a:off x="3707904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iki.guildwars2.com/images/7/75/User_Konig_Des_Todes_border_char2.png" id="167" name="Google Shape;16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7704" y="1663596"/>
            <a:ext cx="5396224" cy="3277572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dir="18900000" dist="101600" sy="23000">
              <a:srgbClr val="000000">
                <a:alpha val="20000"/>
              </a:srgbClr>
            </a:outerShdw>
          </a:effectLst>
        </p:spPr>
      </p:pic>
      <p:sp>
        <p:nvSpPr>
          <p:cNvPr id="169" name="Google Shape;169;p2"/>
          <p:cNvSpPr/>
          <p:nvPr/>
        </p:nvSpPr>
        <p:spPr>
          <a:xfrm>
            <a:off x="3347864" y="1062028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"/>
          <p:cNvSpPr txBox="1"/>
          <p:nvPr/>
        </p:nvSpPr>
        <p:spPr>
          <a:xfrm>
            <a:off x="1008112" y="620688"/>
            <a:ext cx="788436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the bank                       was robbed yesterday.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3347864" y="692696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 rot="-5400000">
            <a:off x="4711370" y="697342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3347864" y="133288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3347864" y="161162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3275856" y="5936578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"/>
          <p:cNvSpPr txBox="1"/>
          <p:nvPr/>
        </p:nvSpPr>
        <p:spPr>
          <a:xfrm>
            <a:off x="1152128" y="5225580"/>
            <a:ext cx="69482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the girl                        called the police.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3275856" y="5657838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3275856" y="6215318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275856" y="5297588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 rot="-5400000">
            <a:off x="4639362" y="5302234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sasktel.com/wps/wcm/connect/d4371302-17ec-4221-9204-f95489a20130/red-hero-standing.png?MOD=AJPERES&amp;CACHEID=d4371302-17ec-4221-9204-f95489a20130" id="182" name="Google Shape;182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9672" y="3720998"/>
            <a:ext cx="1094006" cy="1491827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iki.guildwars2.com/images/7/75/User_Konig_Des_Todes_border_char2.png" id="187" name="Google Shape;18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/>
          <p:nvPr/>
        </p:nvSpPr>
        <p:spPr>
          <a:xfrm>
            <a:off x="2051720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3"/>
          <p:cNvPicPr preferRelativeResize="0"/>
          <p:nvPr/>
        </p:nvPicPr>
        <p:blipFill rotWithShape="1">
          <a:blip r:embed="rId5">
            <a:alphaModFix/>
          </a:blip>
          <a:srcRect b="7489" l="0" r="0" t="0"/>
          <a:stretch/>
        </p:blipFill>
        <p:spPr>
          <a:xfrm>
            <a:off x="1763688" y="1877408"/>
            <a:ext cx="5707425" cy="3927856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sp>
        <p:nvSpPr>
          <p:cNvPr id="190" name="Google Shape;190;p3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3"/>
          <p:cNvSpPr txBox="1"/>
          <p:nvPr/>
        </p:nvSpPr>
        <p:spPr>
          <a:xfrm>
            <a:off x="395536" y="523709"/>
            <a:ext cx="856895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the police station                        she reported the theft.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/>
          <p:nvPr/>
        </p:nvSpPr>
        <p:spPr>
          <a:xfrm>
            <a:off x="3925416" y="1467350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"/>
          <p:cNvSpPr/>
          <p:nvPr/>
        </p:nvSpPr>
        <p:spPr>
          <a:xfrm>
            <a:off x="3925416" y="909870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"/>
          <p:cNvSpPr/>
          <p:nvPr/>
        </p:nvSpPr>
        <p:spPr>
          <a:xfrm>
            <a:off x="3923928" y="1188610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"/>
          <p:cNvSpPr/>
          <p:nvPr/>
        </p:nvSpPr>
        <p:spPr>
          <a:xfrm>
            <a:off x="3925416" y="549620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3"/>
          <p:cNvSpPr/>
          <p:nvPr/>
        </p:nvSpPr>
        <p:spPr>
          <a:xfrm rot="-5400000">
            <a:off x="5288922" y="554266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"/>
          <p:cNvSpPr txBox="1"/>
          <p:nvPr/>
        </p:nvSpPr>
        <p:spPr>
          <a:xfrm>
            <a:off x="467544" y="620688"/>
            <a:ext cx="828092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man,                      lives next door, works in the post office.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4"/>
          <p:cNvSpPr/>
          <p:nvPr/>
        </p:nvSpPr>
        <p:spPr>
          <a:xfrm>
            <a:off x="3635896" y="3695643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iki.guildwars2.com/images/7/75/User_Konig_Des_Todes_border_char2.png" id="203" name="Google Shape;20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81576" y="1917904"/>
            <a:ext cx="4982711" cy="3471427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dir="18900000" dist="101600" sy="23000">
              <a:srgbClr val="000000">
                <a:alpha val="20000"/>
              </a:srgbClr>
            </a:outerShdw>
          </a:effectLst>
        </p:spPr>
      </p:pic>
      <p:sp>
        <p:nvSpPr>
          <p:cNvPr id="205" name="Google Shape;205;p4"/>
          <p:cNvSpPr/>
          <p:nvPr/>
        </p:nvSpPr>
        <p:spPr>
          <a:xfrm>
            <a:off x="1982028" y="1307668"/>
            <a:ext cx="1368152" cy="30458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1982028" y="685089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"/>
          <p:cNvSpPr/>
          <p:nvPr/>
        </p:nvSpPr>
        <p:spPr>
          <a:xfrm rot="-5400000">
            <a:off x="3345534" y="689735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4"/>
          <p:cNvSpPr/>
          <p:nvPr/>
        </p:nvSpPr>
        <p:spPr>
          <a:xfrm>
            <a:off x="1982028" y="1045478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"/>
          <p:cNvSpPr/>
          <p:nvPr/>
        </p:nvSpPr>
        <p:spPr>
          <a:xfrm>
            <a:off x="1982028" y="1587467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">
            <a:hlinkClick action="ppaction://hlinkshowjump?jump=nextslide"/>
          </p:cNvPr>
          <p:cNvSpPr/>
          <p:nvPr/>
        </p:nvSpPr>
        <p:spPr>
          <a:xfrm>
            <a:off x="8089786" y="6165304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ww.3dmodels-textures.com/image/cache/assets/3DModels-Textures/Cartoon%20Postman275/image/preview-1-800x600.jpg" id="211" name="Google Shape;211;p4"/>
          <p:cNvPicPr preferRelativeResize="0"/>
          <p:nvPr/>
        </p:nvPicPr>
        <p:blipFill rotWithShape="1">
          <a:blip r:embed="rId6">
            <a:alphaModFix/>
          </a:blip>
          <a:srcRect b="11046" l="77108" r="0" t="16738"/>
          <a:stretch/>
        </p:blipFill>
        <p:spPr>
          <a:xfrm>
            <a:off x="1691680" y="3882171"/>
            <a:ext cx="751956" cy="1779077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"/>
          <p:cNvSpPr/>
          <p:nvPr/>
        </p:nvSpPr>
        <p:spPr>
          <a:xfrm>
            <a:off x="3707904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://wiki.guildwars2.com/images/7/75/User_Konig_Des_Todes_border_char2.png" id="217" name="Google Shape;21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3818" y="1383649"/>
            <a:ext cx="6056364" cy="3939139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dir="18900000" dist="101600" sy="23000">
              <a:srgbClr val="000000">
                <a:alpha val="20000"/>
              </a:srgbClr>
            </a:outerShdw>
          </a:effectLst>
        </p:spPr>
      </p:pic>
      <p:sp>
        <p:nvSpPr>
          <p:cNvPr id="219" name="Google Shape;219;p5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>
            <a:off x="7363971" y="3464220"/>
            <a:ext cx="808429" cy="2366870"/>
            <a:chOff x="105728" y="1953387"/>
            <a:chExt cx="1297920" cy="3799971"/>
          </a:xfrm>
        </p:grpSpPr>
        <p:pic>
          <p:nvPicPr>
            <p:cNvPr descr="http://www.clipartbest.com/cliparts/yco/5bR/yco5bRMcE.png" id="221" name="Google Shape;221;p5"/>
            <p:cNvPicPr preferRelativeResize="0"/>
            <p:nvPr/>
          </p:nvPicPr>
          <p:blipFill rotWithShape="1">
            <a:blip r:embed="rId6">
              <a:alphaModFix/>
            </a:blip>
            <a:srcRect b="0" l="24376" r="35601" t="0"/>
            <a:stretch/>
          </p:blipFill>
          <p:spPr>
            <a:xfrm flipH="1" rot="-981910">
              <a:off x="248022" y="2507228"/>
              <a:ext cx="158769" cy="3967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s-media-cache-ak0.pinimg.com/236x/fd/49/6b/fd496b248c45db222f51d32f04038fdf.jpg" id="222" name="Google Shape;222;p5"/>
            <p:cNvPicPr preferRelativeResize="0"/>
            <p:nvPr/>
          </p:nvPicPr>
          <p:blipFill rotWithShape="1">
            <a:blip r:embed="rId7">
              <a:alphaModFix/>
            </a:blip>
            <a:srcRect b="4978" l="30075" r="25523" t="3165"/>
            <a:stretch/>
          </p:blipFill>
          <p:spPr>
            <a:xfrm>
              <a:off x="105728" y="1953387"/>
              <a:ext cx="1297920" cy="3799971"/>
            </a:xfrm>
            <a:prstGeom prst="rect">
              <a:avLst/>
            </a:prstGeom>
            <a:noFill/>
            <a:ln>
              <a:noFill/>
            </a:ln>
            <a:effectLst>
              <a:outerShdw blurRad="76200" kx="-1200000" rotWithShape="0" algn="bl" sy="2300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223" name="Google Shape;223;p5"/>
          <p:cNvSpPr txBox="1"/>
          <p:nvPr/>
        </p:nvSpPr>
        <p:spPr>
          <a:xfrm>
            <a:off x="467544" y="620688"/>
            <a:ext cx="82809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girl,                      car is in the garage, is phoning home.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1691680" y="130584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1691680" y="102710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1691680" y="158458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1691680" y="666854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/>
          <p:nvPr/>
        </p:nvSpPr>
        <p:spPr>
          <a:xfrm rot="-5400000">
            <a:off x="3055186" y="671500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iki.guildwars2.com/images/7/75/User_Konig_Des_Todes_border_char2.png" id="233" name="Google Shape;23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"/>
          <p:cNvSpPr/>
          <p:nvPr/>
        </p:nvSpPr>
        <p:spPr>
          <a:xfrm>
            <a:off x="2051720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6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395536" y="523709"/>
            <a:ext cx="835292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is the library                       I usually go to study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borrow some books.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6"/>
          <p:cNvSpPr/>
          <p:nvPr/>
        </p:nvSpPr>
        <p:spPr>
          <a:xfrm>
            <a:off x="3491880" y="1466075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3491880" y="908595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3490392" y="1187335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"/>
          <p:cNvSpPr/>
          <p:nvPr/>
        </p:nvSpPr>
        <p:spPr>
          <a:xfrm>
            <a:off x="3491880" y="548345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 rot="-5400000">
            <a:off x="4855386" y="552991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6"/>
          <p:cNvPicPr preferRelativeResize="0"/>
          <p:nvPr/>
        </p:nvPicPr>
        <p:blipFill rotWithShape="1">
          <a:blip r:embed="rId5">
            <a:alphaModFix/>
          </a:blip>
          <a:srcRect b="3255" l="0" r="0" t="0"/>
          <a:stretch/>
        </p:blipFill>
        <p:spPr>
          <a:xfrm>
            <a:off x="1106217" y="1902490"/>
            <a:ext cx="7044603" cy="3830766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iki.guildwars2.com/images/7/75/User_Konig_Des_Todes_border_char2.png" id="247" name="Google Shape;247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7"/>
          <p:cNvSpPr/>
          <p:nvPr/>
        </p:nvSpPr>
        <p:spPr>
          <a:xfrm>
            <a:off x="3707904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7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p7"/>
          <p:cNvGrpSpPr/>
          <p:nvPr/>
        </p:nvGrpSpPr>
        <p:grpSpPr>
          <a:xfrm>
            <a:off x="1835696" y="1908248"/>
            <a:ext cx="5256584" cy="3608984"/>
            <a:chOff x="3563888" y="3347184"/>
            <a:chExt cx="4608512" cy="3134902"/>
          </a:xfrm>
        </p:grpSpPr>
        <p:pic>
          <p:nvPicPr>
            <p:cNvPr descr="https://0.s3.envato.com/files/77690149/Cartoon%20Car%20Pickup%201.jpg" id="251" name="Google Shape;251;p7"/>
            <p:cNvPicPr preferRelativeResize="0"/>
            <p:nvPr/>
          </p:nvPicPr>
          <p:blipFill rotWithShape="1">
            <a:blip r:embed="rId5">
              <a:alphaModFix/>
            </a:blip>
            <a:srcRect b="22995" l="7586" r="10409" t="21221"/>
            <a:stretch/>
          </p:blipFill>
          <p:spPr>
            <a:xfrm>
              <a:off x="3563888" y="3347184"/>
              <a:ext cx="4608512" cy="31349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7"/>
            <p:cNvSpPr/>
            <p:nvPr/>
          </p:nvSpPr>
          <p:spPr>
            <a:xfrm>
              <a:off x="5875040" y="3671272"/>
              <a:ext cx="319314" cy="696686"/>
            </a:xfrm>
            <a:custGeom>
              <a:rect b="b" l="l" r="r" t="t"/>
              <a:pathLst>
                <a:path extrusionOk="0" h="696686" w="319314">
                  <a:moveTo>
                    <a:pt x="188686" y="0"/>
                  </a:moveTo>
                  <a:lnTo>
                    <a:pt x="0" y="667657"/>
                  </a:lnTo>
                  <a:lnTo>
                    <a:pt x="174171" y="696686"/>
                  </a:lnTo>
                  <a:lnTo>
                    <a:pt x="319314" y="58057"/>
                  </a:lnTo>
                  <a:lnTo>
                    <a:pt x="275771" y="29029"/>
                  </a:lnTo>
                  <a:lnTo>
                    <a:pt x="188686" y="0"/>
                  </a:lnTo>
                  <a:close/>
                </a:path>
              </a:pathLst>
            </a:custGeom>
            <a:solidFill>
              <a:schemeClr val="lt1">
                <a:alpha val="45882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http://www.pd4pic.com/images/box-icon-paper-simple-cartoon-package-cardboard.png" id="253" name="Google Shape;253;p7"/>
            <p:cNvPicPr preferRelativeResize="0"/>
            <p:nvPr/>
          </p:nvPicPr>
          <p:blipFill rotWithShape="1">
            <a:blip r:embed="rId6">
              <a:alphaModFix/>
            </a:blip>
            <a:srcRect b="24593" l="26130" r="0" t="0"/>
            <a:stretch/>
          </p:blipFill>
          <p:spPr>
            <a:xfrm>
              <a:off x="7094240" y="3969273"/>
              <a:ext cx="718120" cy="544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7"/>
            <p:cNvPicPr preferRelativeResize="0"/>
            <p:nvPr/>
          </p:nvPicPr>
          <p:blipFill rotWithShape="1">
            <a:blip r:embed="rId7">
              <a:alphaModFix/>
            </a:blip>
            <a:srcRect b="17866" l="7621" r="10313" t="0"/>
            <a:stretch/>
          </p:blipFill>
          <p:spPr>
            <a:xfrm rot="-584528">
              <a:off x="5440365" y="4619877"/>
              <a:ext cx="730822" cy="3361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https://s-media-cache-ak0.pinimg.com/236x/95/47/fe/9547fea17bcdbfbb3d9da99be6a713b9.jpg" id="255" name="Google Shape;255;p7"/>
            <p:cNvPicPr preferRelativeResize="0"/>
            <p:nvPr/>
          </p:nvPicPr>
          <p:blipFill rotWithShape="1">
            <a:blip r:embed="rId8">
              <a:alphaModFix/>
            </a:blip>
            <a:srcRect b="64650" l="30423" r="23087" t="0"/>
            <a:stretch/>
          </p:blipFill>
          <p:spPr>
            <a:xfrm rot="237719">
              <a:off x="5170896" y="3634519"/>
              <a:ext cx="717609" cy="685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7"/>
            <p:cNvSpPr/>
            <p:nvPr/>
          </p:nvSpPr>
          <p:spPr>
            <a:xfrm rot="-328516">
              <a:off x="4940111" y="4127965"/>
              <a:ext cx="473286" cy="191787"/>
            </a:xfrm>
            <a:custGeom>
              <a:rect b="b" l="l" r="r" t="t"/>
              <a:pathLst>
                <a:path extrusionOk="0" h="191787" w="473286">
                  <a:moveTo>
                    <a:pt x="0" y="138447"/>
                  </a:moveTo>
                  <a:cubicBezTo>
                    <a:pt x="38100" y="92727"/>
                    <a:pt x="76200" y="47007"/>
                    <a:pt x="121920" y="24147"/>
                  </a:cubicBezTo>
                  <a:cubicBezTo>
                    <a:pt x="167640" y="1287"/>
                    <a:pt x="226060" y="-2523"/>
                    <a:pt x="274320" y="1287"/>
                  </a:cubicBezTo>
                  <a:cubicBezTo>
                    <a:pt x="322580" y="5097"/>
                    <a:pt x="379730" y="26687"/>
                    <a:pt x="411480" y="47007"/>
                  </a:cubicBezTo>
                  <a:cubicBezTo>
                    <a:pt x="443230" y="67327"/>
                    <a:pt x="454660" y="99077"/>
                    <a:pt x="464820" y="123207"/>
                  </a:cubicBezTo>
                  <a:cubicBezTo>
                    <a:pt x="474980" y="147337"/>
                    <a:pt x="473710" y="169562"/>
                    <a:pt x="472440" y="191787"/>
                  </a:cubicBezTo>
                </a:path>
              </a:pathLst>
            </a:custGeom>
            <a:noFill/>
            <a:ln cap="flat" cmpd="sng" w="57150">
              <a:solidFill>
                <a:srgbClr val="26262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7"/>
          <p:cNvSpPr txBox="1"/>
          <p:nvPr/>
        </p:nvSpPr>
        <p:spPr>
          <a:xfrm>
            <a:off x="0" y="62068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old man,                       is driving the red lorry, is my grandad.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7"/>
          <p:cNvSpPr/>
          <p:nvPr/>
        </p:nvSpPr>
        <p:spPr>
          <a:xfrm>
            <a:off x="2051720" y="130584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2051720" y="102710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>
            <a:off x="2051720" y="158458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2051720" y="666854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 rot="-5400000">
            <a:off x="3415226" y="671500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iki.guildwars2.com/images/7/75/User_Konig_Des_Todes_border_char2.png" id="267" name="Google Shape;26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8"/>
          <p:cNvSpPr/>
          <p:nvPr/>
        </p:nvSpPr>
        <p:spPr>
          <a:xfrm>
            <a:off x="3707904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3772" y="1556792"/>
            <a:ext cx="4951747" cy="3384376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sp>
        <p:nvSpPr>
          <p:cNvPr id="270" name="Google Shape;270;p8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368692" y="3413534"/>
            <a:ext cx="3559418" cy="2421521"/>
            <a:chOff x="971600" y="2060848"/>
            <a:chExt cx="5087568" cy="3461141"/>
          </a:xfrm>
        </p:grpSpPr>
        <p:sp>
          <p:nvSpPr>
            <p:cNvPr id="272" name="Google Shape;272;p8"/>
            <p:cNvSpPr/>
            <p:nvPr/>
          </p:nvSpPr>
          <p:spPr>
            <a:xfrm>
              <a:off x="1691680" y="4005064"/>
              <a:ext cx="3816424" cy="1257186"/>
            </a:xfrm>
            <a:custGeom>
              <a:rect b="b" l="l" r="r" t="t"/>
              <a:pathLst>
                <a:path extrusionOk="0" h="748100" w="2297530">
                  <a:moveTo>
                    <a:pt x="11289" y="192058"/>
                  </a:moveTo>
                  <a:cubicBezTo>
                    <a:pt x="-5645" y="290483"/>
                    <a:pt x="-22578" y="388908"/>
                    <a:pt x="112889" y="458758"/>
                  </a:cubicBezTo>
                  <a:cubicBezTo>
                    <a:pt x="248356" y="528608"/>
                    <a:pt x="601839" y="566708"/>
                    <a:pt x="824089" y="611158"/>
                  </a:cubicBezTo>
                  <a:cubicBezTo>
                    <a:pt x="1046339" y="655608"/>
                    <a:pt x="1293989" y="704291"/>
                    <a:pt x="1446389" y="725458"/>
                  </a:cubicBezTo>
                  <a:cubicBezTo>
                    <a:pt x="1598789" y="746625"/>
                    <a:pt x="1634772" y="757208"/>
                    <a:pt x="1738489" y="738158"/>
                  </a:cubicBezTo>
                  <a:cubicBezTo>
                    <a:pt x="1842206" y="719108"/>
                    <a:pt x="1975556" y="659841"/>
                    <a:pt x="2068689" y="611158"/>
                  </a:cubicBezTo>
                  <a:cubicBezTo>
                    <a:pt x="2161822" y="562475"/>
                    <a:pt x="2293056" y="501091"/>
                    <a:pt x="2297289" y="446058"/>
                  </a:cubicBezTo>
                  <a:cubicBezTo>
                    <a:pt x="2301522" y="391025"/>
                    <a:pt x="2250722" y="338108"/>
                    <a:pt x="2094089" y="280958"/>
                  </a:cubicBezTo>
                  <a:cubicBezTo>
                    <a:pt x="1937456" y="223808"/>
                    <a:pt x="1600906" y="149725"/>
                    <a:pt x="1357489" y="103158"/>
                  </a:cubicBezTo>
                  <a:cubicBezTo>
                    <a:pt x="1114072" y="56591"/>
                    <a:pt x="838906" y="-11142"/>
                    <a:pt x="633589" y="1558"/>
                  </a:cubicBezTo>
                  <a:cubicBezTo>
                    <a:pt x="428272" y="14258"/>
                    <a:pt x="276930" y="96808"/>
                    <a:pt x="125589" y="179358"/>
                  </a:cubicBezTo>
                </a:path>
              </a:pathLst>
            </a:custGeom>
            <a:solidFill>
              <a:schemeClr val="dk1">
                <a:alpha val="33725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http://www.exchange3d.com/images/uploads/aff1441/TEMP5/cartoon%20car%201/carcartoon1a1.jpg" id="273" name="Google Shape;273;p8"/>
            <p:cNvPicPr preferRelativeResize="0"/>
            <p:nvPr/>
          </p:nvPicPr>
          <p:blipFill rotWithShape="1">
            <a:blip r:embed="rId6">
              <a:alphaModFix/>
            </a:blip>
            <a:srcRect b="21844" l="5543" r="4678" t="21043"/>
            <a:stretch/>
          </p:blipFill>
          <p:spPr>
            <a:xfrm rot="-356402">
              <a:off x="1112891" y="2301476"/>
              <a:ext cx="4804986" cy="29798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http://us.cdn1.123rf.com/168nwm/andresr/andresr1109/andresr110900064/10453355-3d-hombre-de-negocios-con-exito--aislados-en-un-fondo-blanco.jpg" id="274" name="Google Shape;274;p8"/>
          <p:cNvPicPr preferRelativeResize="0"/>
          <p:nvPr/>
        </p:nvPicPr>
        <p:blipFill rotWithShape="1">
          <a:blip r:embed="rId7">
            <a:alphaModFix/>
          </a:blip>
          <a:srcRect b="0" l="30217" r="34891" t="0"/>
          <a:stretch/>
        </p:blipFill>
        <p:spPr>
          <a:xfrm>
            <a:off x="7524328" y="3387540"/>
            <a:ext cx="840164" cy="2407987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dir="14580000" dist="76200" sy="23000">
              <a:srgbClr val="000000">
                <a:alpha val="20000"/>
              </a:srgbClr>
            </a:outerShdw>
          </a:effectLst>
        </p:spPr>
      </p:pic>
      <p:sp>
        <p:nvSpPr>
          <p:cNvPr id="275" name="Google Shape;275;p8"/>
          <p:cNvSpPr txBox="1"/>
          <p:nvPr/>
        </p:nvSpPr>
        <p:spPr>
          <a:xfrm>
            <a:off x="0" y="620688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man,                        car is next to the café, is waiting for you.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/>
          <p:nvPr/>
        </p:nvSpPr>
        <p:spPr>
          <a:xfrm>
            <a:off x="1619672" y="158458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8"/>
          <p:cNvSpPr/>
          <p:nvPr/>
        </p:nvSpPr>
        <p:spPr>
          <a:xfrm>
            <a:off x="1619672" y="102710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1618184" y="1305844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8"/>
          <p:cNvSpPr/>
          <p:nvPr/>
        </p:nvSpPr>
        <p:spPr>
          <a:xfrm>
            <a:off x="1619672" y="666854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8"/>
          <p:cNvSpPr/>
          <p:nvPr/>
        </p:nvSpPr>
        <p:spPr>
          <a:xfrm rot="-5400000">
            <a:off x="2983178" y="671500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iki.guildwars2.com/images/7/75/User_Konig_Des_Todes_border_char2.png" id="285" name="Google Shape;28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0018"/>
            <a:ext cx="9144000" cy="684798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9"/>
          <p:cNvSpPr/>
          <p:nvPr/>
        </p:nvSpPr>
        <p:spPr>
          <a:xfrm>
            <a:off x="2051720" y="3247480"/>
            <a:ext cx="1800200" cy="373056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>
            <a:hlinkClick action="ppaction://hlinkshowjump?jump=nextslide"/>
          </p:cNvPr>
          <p:cNvSpPr/>
          <p:nvPr/>
        </p:nvSpPr>
        <p:spPr>
          <a:xfrm>
            <a:off x="8172400" y="6164981"/>
            <a:ext cx="649287" cy="3603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darken" h="120000" w="120000">
                <a:moveTo>
                  <a:pt x="84976" y="60000"/>
                </a:moveTo>
                <a:lnTo>
                  <a:pt x="35024" y="15000"/>
                </a:lnTo>
                <a:lnTo>
                  <a:pt x="35024" y="105000"/>
                </a:lnTo>
                <a:close/>
              </a:path>
              <a:path extrusionOk="0" fill="none" h="120000" w="120000">
                <a:moveTo>
                  <a:pt x="84976" y="60000"/>
                </a:moveTo>
                <a:lnTo>
                  <a:pt x="35024" y="105000"/>
                </a:lnTo>
                <a:lnTo>
                  <a:pt x="35024" y="1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 txBox="1"/>
          <p:nvPr/>
        </p:nvSpPr>
        <p:spPr>
          <a:xfrm>
            <a:off x="323528" y="523709"/>
            <a:ext cx="835292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shop                       he bought his new shoes is next to the jeweller’s.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1909192" y="1494076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1909192" y="936596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whose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9"/>
          <p:cNvSpPr/>
          <p:nvPr/>
        </p:nvSpPr>
        <p:spPr>
          <a:xfrm>
            <a:off x="1907704" y="1215336"/>
            <a:ext cx="1368152" cy="27874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9"/>
          <p:cNvSpPr/>
          <p:nvPr/>
        </p:nvSpPr>
        <p:spPr>
          <a:xfrm>
            <a:off x="1909192" y="576346"/>
            <a:ext cx="1368152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 rot="-5400000">
            <a:off x="3272698" y="580992"/>
            <a:ext cx="369332" cy="36004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darken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16132" y="60000"/>
                </a:moveTo>
                <a:lnTo>
                  <a:pt x="103868" y="15000"/>
                </a:lnTo>
                <a:lnTo>
                  <a:pt x="103868" y="105000"/>
                </a:lnTo>
                <a:close/>
              </a:path>
              <a:path extrusionOk="0" fill="none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9"/>
          <p:cNvPicPr preferRelativeResize="0"/>
          <p:nvPr/>
        </p:nvPicPr>
        <p:blipFill rotWithShape="1">
          <a:blip r:embed="rId5">
            <a:alphaModFix/>
          </a:blip>
          <a:srcRect b="0" l="0" r="6025" t="0"/>
          <a:stretch/>
        </p:blipFill>
        <p:spPr>
          <a:xfrm>
            <a:off x="1021275" y="2193805"/>
            <a:ext cx="3550726" cy="2480406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id="295" name="Google Shape;295;p9"/>
          <p:cNvPicPr preferRelativeResize="0"/>
          <p:nvPr/>
        </p:nvPicPr>
        <p:blipFill rotWithShape="1">
          <a:blip r:embed="rId6">
            <a:alphaModFix/>
          </a:blip>
          <a:srcRect b="0" l="5123" r="0" t="0"/>
          <a:stretch/>
        </p:blipFill>
        <p:spPr>
          <a:xfrm>
            <a:off x="4557962" y="2193806"/>
            <a:ext cx="3605519" cy="2480406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  <p:pic>
        <p:nvPicPr>
          <p:cNvPr descr="http://features.cgsociety.org/newgallerycrits/g62/54062/54062_1275693406_large.jpg" id="296" name="Google Shape;296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07910" y="3800725"/>
            <a:ext cx="1026409" cy="2160240"/>
          </a:xfrm>
          <a:prstGeom prst="rect">
            <a:avLst/>
          </a:prstGeom>
          <a:noFill/>
          <a:ln>
            <a:noFill/>
          </a:ln>
          <a:effectLst>
            <a:outerShdw blurRad="76200" kx="-1200000" rotWithShape="0" algn="bl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2015-03-07T11:16:46Z</dcterms:created>
  <dc:creator>PACKARD</dc:creator>
</cp:coreProperties>
</file>