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3" r:id="rId2"/>
    <p:sldId id="330" r:id="rId3"/>
    <p:sldId id="329" r:id="rId4"/>
    <p:sldId id="331" r:id="rId5"/>
    <p:sldId id="332" r:id="rId6"/>
    <p:sldId id="333" r:id="rId7"/>
    <p:sldId id="344" r:id="rId8"/>
    <p:sldId id="334" r:id="rId9"/>
    <p:sldId id="335" r:id="rId10"/>
    <p:sldId id="336" r:id="rId11"/>
    <p:sldId id="345" r:id="rId12"/>
    <p:sldId id="337" r:id="rId13"/>
    <p:sldId id="338" r:id="rId14"/>
    <p:sldId id="339" r:id="rId15"/>
    <p:sldId id="340" r:id="rId16"/>
    <p:sldId id="341" r:id="rId17"/>
    <p:sldId id="342" r:id="rId18"/>
    <p:sldId id="343"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961"/>
    <a:srgbClr val="FFA813"/>
    <a:srgbClr val="0B3A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5" autoAdjust="0"/>
    <p:restoredTop sz="94630"/>
  </p:normalViewPr>
  <p:slideViewPr>
    <p:cSldViewPr snapToGrid="0">
      <p:cViewPr varScale="1">
        <p:scale>
          <a:sx n="115" d="100"/>
          <a:sy n="115"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4BCBE-7B9C-4089-BD52-65C28741C664}" type="datetimeFigureOut">
              <a:rPr lang="es-ES" smtClean="0"/>
              <a:t>18/5/24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33B2A-E2C9-4664-8E02-4566A2FAD650}" type="slidenum">
              <a:rPr lang="es-ES" smtClean="0"/>
              <a:t>‹Nº›</a:t>
            </a:fld>
            <a:endParaRPr lang="es-ES"/>
          </a:p>
        </p:txBody>
      </p:sp>
    </p:spTree>
    <p:extLst>
      <p:ext uri="{BB962C8B-B14F-4D97-AF65-F5344CB8AC3E}">
        <p14:creationId xmlns:p14="http://schemas.microsoft.com/office/powerpoint/2010/main" val="60657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0542DE-3166-F654-F2F1-EE4A28D8E40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9985866F-4C4F-184D-C6F8-3C90A73FB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BEFCCDD2-CB9E-23D0-59CE-77BB44B14130}"/>
              </a:ext>
            </a:extLst>
          </p:cNvPr>
          <p:cNvSpPr>
            <a:spLocks noGrp="1"/>
          </p:cNvSpPr>
          <p:nvPr>
            <p:ph type="dt" sz="half" idx="10"/>
          </p:nvPr>
        </p:nvSpPr>
        <p:spPr/>
        <p:txBody>
          <a:bodyPr/>
          <a:lstStyle/>
          <a:p>
            <a:fld id="{5BE6397E-B548-E34F-B1B5-3C3A6EF0661A}" type="datetimeFigureOut">
              <a:rPr lang="es-CO" smtClean="0"/>
              <a:t>18/05/24</a:t>
            </a:fld>
            <a:endParaRPr lang="es-CO"/>
          </a:p>
        </p:txBody>
      </p:sp>
      <p:sp>
        <p:nvSpPr>
          <p:cNvPr id="5" name="Marcador de pie de página 4">
            <a:extLst>
              <a:ext uri="{FF2B5EF4-FFF2-40B4-BE49-F238E27FC236}">
                <a16:creationId xmlns:a16="http://schemas.microsoft.com/office/drawing/2014/main" id="{153AD151-9E30-8F34-6676-82F268545CD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3F72F91-85DB-4EEC-49A4-EA2D79718BD5}"/>
              </a:ext>
            </a:extLst>
          </p:cNvPr>
          <p:cNvSpPr>
            <a:spLocks noGrp="1"/>
          </p:cNvSpPr>
          <p:nvPr>
            <p:ph type="sldNum" sz="quarter" idx="12"/>
          </p:nvPr>
        </p:nvSpPr>
        <p:spPr/>
        <p:txBody>
          <a:bodyPr/>
          <a:lstStyle/>
          <a:p>
            <a:fld id="{31D1717E-3195-D34D-ABD8-F7F39486DF32}" type="slidenum">
              <a:rPr lang="es-CO" smtClean="0"/>
              <a:t>‹Nº›</a:t>
            </a:fld>
            <a:endParaRPr lang="es-CO"/>
          </a:p>
        </p:txBody>
      </p:sp>
      <p:pic>
        <p:nvPicPr>
          <p:cNvPr id="13" name="Picture 2">
            <a:extLst>
              <a:ext uri="{FF2B5EF4-FFF2-40B4-BE49-F238E27FC236}">
                <a16:creationId xmlns:a16="http://schemas.microsoft.com/office/drawing/2014/main" id="{A1DD93B0-0612-02F1-A8C0-D8A8F4ED3B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25318" y="5299528"/>
            <a:ext cx="5466682" cy="156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97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D4824A-7785-249D-DD37-741CC9AAE9F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12558CED-0E39-9253-11CB-F24A5D73E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D493B19-E029-2B9B-6C37-341D72678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DEFF6E6-699A-8385-357F-E9F70848388C}"/>
              </a:ext>
            </a:extLst>
          </p:cNvPr>
          <p:cNvSpPr>
            <a:spLocks noGrp="1"/>
          </p:cNvSpPr>
          <p:nvPr>
            <p:ph type="dt" sz="half" idx="10"/>
          </p:nvPr>
        </p:nvSpPr>
        <p:spPr/>
        <p:txBody>
          <a:bodyPr/>
          <a:lstStyle/>
          <a:p>
            <a:fld id="{5BE6397E-B548-E34F-B1B5-3C3A6EF0661A}" type="datetimeFigureOut">
              <a:rPr lang="es-CO" smtClean="0"/>
              <a:t>18/05/24</a:t>
            </a:fld>
            <a:endParaRPr lang="es-CO"/>
          </a:p>
        </p:txBody>
      </p:sp>
      <p:sp>
        <p:nvSpPr>
          <p:cNvPr id="6" name="Marcador de pie de página 5">
            <a:extLst>
              <a:ext uri="{FF2B5EF4-FFF2-40B4-BE49-F238E27FC236}">
                <a16:creationId xmlns:a16="http://schemas.microsoft.com/office/drawing/2014/main" id="{83BD74CF-849D-61EE-9F74-D4588C784E2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A88C6FE-6165-BA54-3C10-CAE413F85701}"/>
              </a:ext>
            </a:extLst>
          </p:cNvPr>
          <p:cNvSpPr>
            <a:spLocks noGrp="1"/>
          </p:cNvSpPr>
          <p:nvPr>
            <p:ph type="sldNum" sz="quarter" idx="12"/>
          </p:nvPr>
        </p:nvSpPr>
        <p:spPr/>
        <p:txBody>
          <a:bodyPr/>
          <a:lstStyle/>
          <a:p>
            <a:fld id="{31D1717E-3195-D34D-ABD8-F7F39486DF32}" type="slidenum">
              <a:rPr lang="es-CO" smtClean="0"/>
              <a:t>‹Nº›</a:t>
            </a:fld>
            <a:endParaRPr lang="es-CO"/>
          </a:p>
        </p:txBody>
      </p:sp>
    </p:spTree>
    <p:extLst>
      <p:ext uri="{BB962C8B-B14F-4D97-AF65-F5344CB8AC3E}">
        <p14:creationId xmlns:p14="http://schemas.microsoft.com/office/powerpoint/2010/main" val="203840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460A6-AE8E-4E63-0E19-E5AFDA9274FA}"/>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0964D466-D32D-62B7-108A-82589238019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70DCB3FC-AD7B-58B3-5278-C7B5D565678A}"/>
              </a:ext>
            </a:extLst>
          </p:cNvPr>
          <p:cNvSpPr>
            <a:spLocks noGrp="1"/>
          </p:cNvSpPr>
          <p:nvPr>
            <p:ph type="dt" sz="half" idx="10"/>
          </p:nvPr>
        </p:nvSpPr>
        <p:spPr/>
        <p:txBody>
          <a:bodyPr/>
          <a:lstStyle/>
          <a:p>
            <a:fld id="{5BE6397E-B548-E34F-B1B5-3C3A6EF0661A}" type="datetimeFigureOut">
              <a:rPr lang="es-CO" smtClean="0"/>
              <a:t>18/05/24</a:t>
            </a:fld>
            <a:endParaRPr lang="es-CO"/>
          </a:p>
        </p:txBody>
      </p:sp>
      <p:sp>
        <p:nvSpPr>
          <p:cNvPr id="5" name="Marcador de pie de página 4">
            <a:extLst>
              <a:ext uri="{FF2B5EF4-FFF2-40B4-BE49-F238E27FC236}">
                <a16:creationId xmlns:a16="http://schemas.microsoft.com/office/drawing/2014/main" id="{E5D61988-3D48-8C0F-5647-C10EBC458D4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D2AE883-760C-4CBE-991C-E9D9F187965E}"/>
              </a:ext>
            </a:extLst>
          </p:cNvPr>
          <p:cNvSpPr>
            <a:spLocks noGrp="1"/>
          </p:cNvSpPr>
          <p:nvPr>
            <p:ph type="sldNum" sz="quarter" idx="12"/>
          </p:nvPr>
        </p:nvSpPr>
        <p:spPr/>
        <p:txBody>
          <a:bodyPr/>
          <a:lstStyle/>
          <a:p>
            <a:fld id="{31D1717E-3195-D34D-ABD8-F7F39486DF32}" type="slidenum">
              <a:rPr lang="es-CO" smtClean="0"/>
              <a:t>‹Nº›</a:t>
            </a:fld>
            <a:endParaRPr lang="es-CO"/>
          </a:p>
        </p:txBody>
      </p:sp>
    </p:spTree>
    <p:extLst>
      <p:ext uri="{BB962C8B-B14F-4D97-AF65-F5344CB8AC3E}">
        <p14:creationId xmlns:p14="http://schemas.microsoft.com/office/powerpoint/2010/main" val="308078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09088B-767E-C70F-53FA-B7B58751B06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2F291BE7-C419-6BF4-2D50-8A1DC212916D}"/>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1C491666-5E06-D573-BF9E-A44361015D93}"/>
              </a:ext>
            </a:extLst>
          </p:cNvPr>
          <p:cNvSpPr>
            <a:spLocks noGrp="1"/>
          </p:cNvSpPr>
          <p:nvPr>
            <p:ph type="dt" sz="half" idx="10"/>
          </p:nvPr>
        </p:nvSpPr>
        <p:spPr/>
        <p:txBody>
          <a:bodyPr/>
          <a:lstStyle/>
          <a:p>
            <a:fld id="{5BE6397E-B548-E34F-B1B5-3C3A6EF0661A}" type="datetimeFigureOut">
              <a:rPr lang="es-CO" smtClean="0"/>
              <a:t>18/05/24</a:t>
            </a:fld>
            <a:endParaRPr lang="es-CO"/>
          </a:p>
        </p:txBody>
      </p:sp>
      <p:sp>
        <p:nvSpPr>
          <p:cNvPr id="5" name="Marcador de pie de página 4">
            <a:extLst>
              <a:ext uri="{FF2B5EF4-FFF2-40B4-BE49-F238E27FC236}">
                <a16:creationId xmlns:a16="http://schemas.microsoft.com/office/drawing/2014/main" id="{64E252AC-35BB-03F8-BB32-878752D3E6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7411AA0-FD44-A38C-9CD6-F53B2762A1FC}"/>
              </a:ext>
            </a:extLst>
          </p:cNvPr>
          <p:cNvSpPr>
            <a:spLocks noGrp="1"/>
          </p:cNvSpPr>
          <p:nvPr>
            <p:ph type="sldNum" sz="quarter" idx="12"/>
          </p:nvPr>
        </p:nvSpPr>
        <p:spPr/>
        <p:txBody>
          <a:bodyPr/>
          <a:lstStyle/>
          <a:p>
            <a:fld id="{31D1717E-3195-D34D-ABD8-F7F39486DF32}" type="slidenum">
              <a:rPr lang="es-CO" smtClean="0"/>
              <a:t>‹Nº›</a:t>
            </a:fld>
            <a:endParaRPr lang="es-CO"/>
          </a:p>
        </p:txBody>
      </p:sp>
    </p:spTree>
    <p:extLst>
      <p:ext uri="{BB962C8B-B14F-4D97-AF65-F5344CB8AC3E}">
        <p14:creationId xmlns:p14="http://schemas.microsoft.com/office/powerpoint/2010/main" val="262219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422F8-4A9F-4741-E99F-0914C48BE378}"/>
              </a:ext>
            </a:extLst>
          </p:cNvPr>
          <p:cNvSpPr>
            <a:spLocks noGrp="1"/>
          </p:cNvSpPr>
          <p:nvPr>
            <p:ph type="title"/>
          </p:nvPr>
        </p:nvSpPr>
        <p:spPr>
          <a:xfrm>
            <a:off x="838200" y="1124498"/>
            <a:ext cx="10515600" cy="1325563"/>
          </a:xfrm>
        </p:spPr>
        <p:txBody>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s-MX" dirty="0"/>
              <a:t>Haz clic para modificar el estilo de título del patrón</a:t>
            </a:r>
            <a:endParaRPr lang="es-CO" dirty="0"/>
          </a:p>
        </p:txBody>
      </p:sp>
      <p:sp>
        <p:nvSpPr>
          <p:cNvPr id="3" name="Marcador de contenido 2">
            <a:extLst>
              <a:ext uri="{FF2B5EF4-FFF2-40B4-BE49-F238E27FC236}">
                <a16:creationId xmlns:a16="http://schemas.microsoft.com/office/drawing/2014/main" id="{46323533-06ED-17C0-21C5-26493F60EC71}"/>
              </a:ext>
            </a:extLst>
          </p:cNvPr>
          <p:cNvSpPr>
            <a:spLocks noGrp="1"/>
          </p:cNvSpPr>
          <p:nvPr>
            <p:ph idx="1"/>
          </p:nvPr>
        </p:nvSpPr>
        <p:spPr>
          <a:xfrm>
            <a:off x="838200" y="2747509"/>
            <a:ext cx="10515600" cy="3429453"/>
          </a:xfrm>
        </p:spPr>
        <p:txBody>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vl2pPr>
              <a:defRPr>
                <a:latin typeface="Arial Unicode MS" panose="020B0604020202020204" pitchFamily="34" charset="-128"/>
                <a:ea typeface="Arial Unicode MS" panose="020B0604020202020204" pitchFamily="34" charset="-128"/>
                <a:cs typeface="Arial Unicode MS" panose="020B0604020202020204" pitchFamily="34" charset="-128"/>
              </a:defRPr>
            </a:lvl2pPr>
            <a:lvl3pPr>
              <a:defRPr>
                <a:latin typeface="Arial Unicode MS" panose="020B0604020202020204" pitchFamily="34" charset="-128"/>
                <a:ea typeface="Arial Unicode MS" panose="020B0604020202020204" pitchFamily="34" charset="-128"/>
                <a:cs typeface="Arial Unicode MS" panose="020B0604020202020204" pitchFamily="34" charset="-128"/>
              </a:defRPr>
            </a:lvl3pPr>
            <a:lvl4pP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CO" dirty="0"/>
          </a:p>
        </p:txBody>
      </p:sp>
      <p:sp>
        <p:nvSpPr>
          <p:cNvPr id="4" name="Marcador de fecha 3">
            <a:extLst>
              <a:ext uri="{FF2B5EF4-FFF2-40B4-BE49-F238E27FC236}">
                <a16:creationId xmlns:a16="http://schemas.microsoft.com/office/drawing/2014/main" id="{9D9EFE71-922C-D404-F5F0-DF5DAF84271E}"/>
              </a:ext>
            </a:extLst>
          </p:cNvPr>
          <p:cNvSpPr>
            <a:spLocks noGrp="1"/>
          </p:cNvSpPr>
          <p:nvPr>
            <p:ph type="dt" sz="half" idx="10"/>
          </p:nvPr>
        </p:nvSpPr>
        <p:spPr/>
        <p:txBody>
          <a:bodyPr/>
          <a:lstStyle/>
          <a:p>
            <a:fld id="{5BE6397E-B548-E34F-B1B5-3C3A6EF0661A}" type="datetimeFigureOut">
              <a:rPr lang="es-CO" smtClean="0"/>
              <a:t>18/05/24</a:t>
            </a:fld>
            <a:endParaRPr lang="es-CO"/>
          </a:p>
        </p:txBody>
      </p:sp>
      <p:sp>
        <p:nvSpPr>
          <p:cNvPr id="5" name="Marcador de pie de página 4">
            <a:extLst>
              <a:ext uri="{FF2B5EF4-FFF2-40B4-BE49-F238E27FC236}">
                <a16:creationId xmlns:a16="http://schemas.microsoft.com/office/drawing/2014/main" id="{640C9FC5-5675-DB75-F5E8-9E3DB933301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4A986A5-F888-C459-0161-AA42F838A44F}"/>
              </a:ext>
            </a:extLst>
          </p:cNvPr>
          <p:cNvSpPr>
            <a:spLocks noGrp="1"/>
          </p:cNvSpPr>
          <p:nvPr>
            <p:ph type="sldNum" sz="quarter" idx="12"/>
          </p:nvPr>
        </p:nvSpPr>
        <p:spPr/>
        <p:txBody>
          <a:bodyPr/>
          <a:lstStyle/>
          <a:p>
            <a:fld id="{31D1717E-3195-D34D-ABD8-F7F39486DF32}" type="slidenum">
              <a:rPr lang="es-CO" smtClean="0"/>
              <a:t>‹Nº›</a:t>
            </a:fld>
            <a:endParaRPr lang="es-CO"/>
          </a:p>
        </p:txBody>
      </p:sp>
      <p:pic>
        <p:nvPicPr>
          <p:cNvPr id="4098" name="Picture 2">
            <a:extLst>
              <a:ext uri="{FF2B5EF4-FFF2-40B4-BE49-F238E27FC236}">
                <a16:creationId xmlns:a16="http://schemas.microsoft.com/office/drawing/2014/main" id="{E84855F0-9B0E-F17B-5868-792AE94C5F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25318" y="5299528"/>
            <a:ext cx="5466682" cy="156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8EA24BF-70AA-80FF-BB5D-1E38EE8F108F}"/>
              </a:ext>
            </a:extLst>
          </p:cNvPr>
          <p:cNvPicPr>
            <a:picLocks noChangeAspect="1"/>
          </p:cNvPicPr>
          <p:nvPr userDrawn="1"/>
        </p:nvPicPr>
        <p:blipFill>
          <a:blip r:embed="rId2"/>
          <a:stretch>
            <a:fillRect/>
          </a:stretch>
        </p:blipFill>
        <p:spPr>
          <a:xfrm>
            <a:off x="0" y="0"/>
            <a:ext cx="12192000" cy="6270171"/>
          </a:xfrm>
          <a:prstGeom prst="rect">
            <a:avLst/>
          </a:prstGeom>
        </p:spPr>
      </p:pic>
      <p:sp>
        <p:nvSpPr>
          <p:cNvPr id="6" name="Rectángulo 5">
            <a:extLst>
              <a:ext uri="{FF2B5EF4-FFF2-40B4-BE49-F238E27FC236}">
                <a16:creationId xmlns:a16="http://schemas.microsoft.com/office/drawing/2014/main" id="{CE843BEC-1800-8057-BE53-AAC2F6071144}"/>
              </a:ext>
            </a:extLst>
          </p:cNvPr>
          <p:cNvSpPr/>
          <p:nvPr userDrawn="1"/>
        </p:nvSpPr>
        <p:spPr>
          <a:xfrm>
            <a:off x="0" y="6412832"/>
            <a:ext cx="12192000" cy="4572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8853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422F8-4A9F-4741-E99F-0914C48BE378}"/>
              </a:ext>
            </a:extLst>
          </p:cNvPr>
          <p:cNvSpPr>
            <a:spLocks noGrp="1"/>
          </p:cNvSpPr>
          <p:nvPr>
            <p:ph type="title"/>
          </p:nvPr>
        </p:nvSpPr>
        <p:spPr>
          <a:xfrm>
            <a:off x="838200" y="1124498"/>
            <a:ext cx="10515600" cy="1325563"/>
          </a:xfrm>
        </p:spPr>
        <p:txBody>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s-MX" dirty="0"/>
              <a:t>Haz clic para modificar el estilo de título del patrón</a:t>
            </a:r>
            <a:endParaRPr lang="es-CO" dirty="0"/>
          </a:p>
        </p:txBody>
      </p:sp>
      <p:sp>
        <p:nvSpPr>
          <p:cNvPr id="3" name="Marcador de contenido 2">
            <a:extLst>
              <a:ext uri="{FF2B5EF4-FFF2-40B4-BE49-F238E27FC236}">
                <a16:creationId xmlns:a16="http://schemas.microsoft.com/office/drawing/2014/main" id="{46323533-06ED-17C0-21C5-26493F60EC71}"/>
              </a:ext>
            </a:extLst>
          </p:cNvPr>
          <p:cNvSpPr>
            <a:spLocks noGrp="1"/>
          </p:cNvSpPr>
          <p:nvPr>
            <p:ph idx="1"/>
          </p:nvPr>
        </p:nvSpPr>
        <p:spPr>
          <a:xfrm>
            <a:off x="838200" y="2747509"/>
            <a:ext cx="10515600" cy="3429453"/>
          </a:xfrm>
        </p:spPr>
        <p:txBody>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vl2pPr>
              <a:defRPr>
                <a:latin typeface="Arial Unicode MS" panose="020B0604020202020204" pitchFamily="34" charset="-128"/>
                <a:ea typeface="Arial Unicode MS" panose="020B0604020202020204" pitchFamily="34" charset="-128"/>
                <a:cs typeface="Arial Unicode MS" panose="020B0604020202020204" pitchFamily="34" charset="-128"/>
              </a:defRPr>
            </a:lvl2pPr>
            <a:lvl3pPr>
              <a:defRPr>
                <a:latin typeface="Arial Unicode MS" panose="020B0604020202020204" pitchFamily="34" charset="-128"/>
                <a:ea typeface="Arial Unicode MS" panose="020B0604020202020204" pitchFamily="34" charset="-128"/>
                <a:cs typeface="Arial Unicode MS" panose="020B0604020202020204" pitchFamily="34" charset="-128"/>
              </a:defRPr>
            </a:lvl3pPr>
            <a:lvl4pP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CO" dirty="0"/>
          </a:p>
        </p:txBody>
      </p:sp>
      <p:sp>
        <p:nvSpPr>
          <p:cNvPr id="4" name="Marcador de fecha 3">
            <a:extLst>
              <a:ext uri="{FF2B5EF4-FFF2-40B4-BE49-F238E27FC236}">
                <a16:creationId xmlns:a16="http://schemas.microsoft.com/office/drawing/2014/main" id="{9D9EFE71-922C-D404-F5F0-DF5DAF84271E}"/>
              </a:ext>
            </a:extLst>
          </p:cNvPr>
          <p:cNvSpPr>
            <a:spLocks noGrp="1"/>
          </p:cNvSpPr>
          <p:nvPr>
            <p:ph type="dt" sz="half" idx="10"/>
          </p:nvPr>
        </p:nvSpPr>
        <p:spPr/>
        <p:txBody>
          <a:bodyPr/>
          <a:lstStyle/>
          <a:p>
            <a:fld id="{5BE6397E-B548-E34F-B1B5-3C3A6EF0661A}" type="datetimeFigureOut">
              <a:rPr lang="es-CO" smtClean="0"/>
              <a:t>18/05/24</a:t>
            </a:fld>
            <a:endParaRPr lang="es-CO"/>
          </a:p>
        </p:txBody>
      </p:sp>
      <p:sp>
        <p:nvSpPr>
          <p:cNvPr id="5" name="Marcador de pie de página 4">
            <a:extLst>
              <a:ext uri="{FF2B5EF4-FFF2-40B4-BE49-F238E27FC236}">
                <a16:creationId xmlns:a16="http://schemas.microsoft.com/office/drawing/2014/main" id="{640C9FC5-5675-DB75-F5E8-9E3DB933301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4A986A5-F888-C459-0161-AA42F838A44F}"/>
              </a:ext>
            </a:extLst>
          </p:cNvPr>
          <p:cNvSpPr>
            <a:spLocks noGrp="1"/>
          </p:cNvSpPr>
          <p:nvPr>
            <p:ph type="sldNum" sz="quarter" idx="12"/>
          </p:nvPr>
        </p:nvSpPr>
        <p:spPr/>
        <p:txBody>
          <a:bodyPr/>
          <a:lstStyle/>
          <a:p>
            <a:fld id="{31D1717E-3195-D34D-ABD8-F7F39486DF32}" type="slidenum">
              <a:rPr lang="es-CO" smtClean="0"/>
              <a:t>‹Nº›</a:t>
            </a:fld>
            <a:endParaRPr lang="es-CO"/>
          </a:p>
        </p:txBody>
      </p:sp>
      <p:sp>
        <p:nvSpPr>
          <p:cNvPr id="10" name="Redondear rectángulo de esquina diagonal 9">
            <a:extLst>
              <a:ext uri="{FF2B5EF4-FFF2-40B4-BE49-F238E27FC236}">
                <a16:creationId xmlns:a16="http://schemas.microsoft.com/office/drawing/2014/main" id="{09C11D2F-2000-87F0-8858-CA91E47B9AA1}"/>
              </a:ext>
            </a:extLst>
          </p:cNvPr>
          <p:cNvSpPr/>
          <p:nvPr userDrawn="1"/>
        </p:nvSpPr>
        <p:spPr>
          <a:xfrm>
            <a:off x="-12032" y="5555610"/>
            <a:ext cx="12408568" cy="1325563"/>
          </a:xfrm>
          <a:prstGeom prst="round2DiagRect">
            <a:avLst/>
          </a:prstGeom>
          <a:solidFill>
            <a:srgbClr val="0B3A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extLst>
              <a:ext uri="{FF2B5EF4-FFF2-40B4-BE49-F238E27FC236}">
                <a16:creationId xmlns:a16="http://schemas.microsoft.com/office/drawing/2014/main" id="{9766D879-2179-EF8C-8882-7E8E9F3AAAFF}"/>
              </a:ext>
            </a:extLst>
          </p:cNvPr>
          <p:cNvPicPr>
            <a:picLocks noChangeAspect="1"/>
          </p:cNvPicPr>
          <p:nvPr userDrawn="1"/>
        </p:nvPicPr>
        <p:blipFill>
          <a:blip r:embed="rId2"/>
          <a:stretch>
            <a:fillRect/>
          </a:stretch>
        </p:blipFill>
        <p:spPr>
          <a:xfrm>
            <a:off x="203140" y="5640127"/>
            <a:ext cx="2509838" cy="1181100"/>
          </a:xfrm>
          <a:prstGeom prst="rect">
            <a:avLst/>
          </a:prstGeom>
        </p:spPr>
      </p:pic>
      <p:pic>
        <p:nvPicPr>
          <p:cNvPr id="12" name="Imagen 11">
            <a:extLst>
              <a:ext uri="{FF2B5EF4-FFF2-40B4-BE49-F238E27FC236}">
                <a16:creationId xmlns:a16="http://schemas.microsoft.com/office/drawing/2014/main" id="{39D68F8E-B7CC-59E1-CD8A-26259AB47783}"/>
              </a:ext>
            </a:extLst>
          </p:cNvPr>
          <p:cNvPicPr>
            <a:picLocks noChangeAspect="1"/>
          </p:cNvPicPr>
          <p:nvPr userDrawn="1"/>
        </p:nvPicPr>
        <p:blipFill>
          <a:blip r:embed="rId3"/>
          <a:stretch>
            <a:fillRect/>
          </a:stretch>
        </p:blipFill>
        <p:spPr>
          <a:xfrm>
            <a:off x="7874060" y="5640127"/>
            <a:ext cx="4114800" cy="1181100"/>
          </a:xfrm>
          <a:prstGeom prst="rect">
            <a:avLst/>
          </a:prstGeom>
        </p:spPr>
      </p:pic>
      <p:pic>
        <p:nvPicPr>
          <p:cNvPr id="14" name="Imagen 13">
            <a:extLst>
              <a:ext uri="{FF2B5EF4-FFF2-40B4-BE49-F238E27FC236}">
                <a16:creationId xmlns:a16="http://schemas.microsoft.com/office/drawing/2014/main" id="{F75183E2-B2D3-D505-C363-4B71CA1AE647}"/>
              </a:ext>
            </a:extLst>
          </p:cNvPr>
          <p:cNvPicPr>
            <a:picLocks noChangeAspect="1"/>
          </p:cNvPicPr>
          <p:nvPr userDrawn="1"/>
        </p:nvPicPr>
        <p:blipFill>
          <a:blip r:embed="rId4"/>
          <a:stretch>
            <a:fillRect/>
          </a:stretch>
        </p:blipFill>
        <p:spPr>
          <a:xfrm>
            <a:off x="10545072" y="136525"/>
            <a:ext cx="1330098" cy="725104"/>
          </a:xfrm>
          <a:prstGeom prst="rect">
            <a:avLst/>
          </a:prstGeom>
        </p:spPr>
      </p:pic>
      <p:pic>
        <p:nvPicPr>
          <p:cNvPr id="16" name="Imagen 15">
            <a:extLst>
              <a:ext uri="{FF2B5EF4-FFF2-40B4-BE49-F238E27FC236}">
                <a16:creationId xmlns:a16="http://schemas.microsoft.com/office/drawing/2014/main" id="{48EFFAC5-BA87-8076-8FA9-6F2112FC4319}"/>
              </a:ext>
            </a:extLst>
          </p:cNvPr>
          <p:cNvPicPr>
            <a:picLocks noChangeAspect="1"/>
          </p:cNvPicPr>
          <p:nvPr userDrawn="1"/>
        </p:nvPicPr>
        <p:blipFill>
          <a:blip r:embed="rId5"/>
          <a:stretch>
            <a:fillRect/>
          </a:stretch>
        </p:blipFill>
        <p:spPr>
          <a:xfrm>
            <a:off x="316830" y="297170"/>
            <a:ext cx="1612395" cy="562252"/>
          </a:xfrm>
          <a:prstGeom prst="rect">
            <a:avLst/>
          </a:prstGeom>
        </p:spPr>
      </p:pic>
    </p:spTree>
    <p:extLst>
      <p:ext uri="{BB962C8B-B14F-4D97-AF65-F5344CB8AC3E}">
        <p14:creationId xmlns:p14="http://schemas.microsoft.com/office/powerpoint/2010/main" val="273078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rgbClr val="0B3A61"/>
        </a:solid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30103BD-9F38-DD0C-0132-C91A81B087BE}"/>
              </a:ext>
            </a:extLst>
          </p:cNvPr>
          <p:cNvPicPr>
            <a:picLocks noChangeAspect="1"/>
          </p:cNvPicPr>
          <p:nvPr userDrawn="1"/>
        </p:nvPicPr>
        <p:blipFill>
          <a:blip r:embed="rId2"/>
          <a:stretch>
            <a:fillRect/>
          </a:stretch>
        </p:blipFill>
        <p:spPr>
          <a:xfrm>
            <a:off x="203140" y="5640127"/>
            <a:ext cx="2509838" cy="1181100"/>
          </a:xfrm>
          <a:prstGeom prst="rect">
            <a:avLst/>
          </a:prstGeom>
        </p:spPr>
      </p:pic>
      <p:pic>
        <p:nvPicPr>
          <p:cNvPr id="14" name="Picture 3">
            <a:extLst>
              <a:ext uri="{FF2B5EF4-FFF2-40B4-BE49-F238E27FC236}">
                <a16:creationId xmlns:a16="http://schemas.microsoft.com/office/drawing/2014/main" id="{43D27613-090D-3DA0-9E5A-F87F9F6427A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852" y="627323"/>
            <a:ext cx="1985210" cy="692342"/>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5D8AB875-6F5A-28F7-C042-2B37440C00AF}"/>
              </a:ext>
            </a:extLst>
          </p:cNvPr>
          <p:cNvPicPr>
            <a:picLocks noChangeAspect="1"/>
          </p:cNvPicPr>
          <p:nvPr userDrawn="1"/>
        </p:nvPicPr>
        <p:blipFill>
          <a:blip r:embed="rId4"/>
          <a:stretch>
            <a:fillRect/>
          </a:stretch>
        </p:blipFill>
        <p:spPr>
          <a:xfrm>
            <a:off x="9604938" y="436842"/>
            <a:ext cx="1985210" cy="1073304"/>
          </a:xfrm>
          <a:prstGeom prst="rect">
            <a:avLst/>
          </a:prstGeom>
        </p:spPr>
      </p:pic>
      <p:pic>
        <p:nvPicPr>
          <p:cNvPr id="18" name="Imagen 17">
            <a:extLst>
              <a:ext uri="{FF2B5EF4-FFF2-40B4-BE49-F238E27FC236}">
                <a16:creationId xmlns:a16="http://schemas.microsoft.com/office/drawing/2014/main" id="{A7E0C8CB-CEAA-1B6B-E7D0-0DD46660A09C}"/>
              </a:ext>
            </a:extLst>
          </p:cNvPr>
          <p:cNvPicPr>
            <a:picLocks noChangeAspect="1"/>
          </p:cNvPicPr>
          <p:nvPr userDrawn="1"/>
        </p:nvPicPr>
        <p:blipFill>
          <a:blip r:embed="rId5"/>
          <a:stretch>
            <a:fillRect/>
          </a:stretch>
        </p:blipFill>
        <p:spPr>
          <a:xfrm>
            <a:off x="7874060" y="5640127"/>
            <a:ext cx="4114800" cy="1181100"/>
          </a:xfrm>
          <a:prstGeom prst="rect">
            <a:avLst/>
          </a:prstGeom>
        </p:spPr>
      </p:pic>
    </p:spTree>
    <p:extLst>
      <p:ext uri="{BB962C8B-B14F-4D97-AF65-F5344CB8AC3E}">
        <p14:creationId xmlns:p14="http://schemas.microsoft.com/office/powerpoint/2010/main" val="258292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09421-6319-D73A-FE1C-C3CBCA11489E}"/>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5192E485-75F3-1DBA-22EF-0BACC789E0B0}"/>
              </a:ext>
            </a:extLst>
          </p:cNvPr>
          <p:cNvSpPr>
            <a:spLocks noGrp="1"/>
          </p:cNvSpPr>
          <p:nvPr>
            <p:ph type="dt" sz="half" idx="10"/>
          </p:nvPr>
        </p:nvSpPr>
        <p:spPr/>
        <p:txBody>
          <a:bodyPr/>
          <a:lstStyle/>
          <a:p>
            <a:fld id="{5BE6397E-B548-E34F-B1B5-3C3A6EF0661A}" type="datetimeFigureOut">
              <a:rPr lang="es-CO" smtClean="0"/>
              <a:t>18/05/24</a:t>
            </a:fld>
            <a:endParaRPr lang="es-CO"/>
          </a:p>
        </p:txBody>
      </p:sp>
      <p:sp>
        <p:nvSpPr>
          <p:cNvPr id="4" name="Marcador de pie de página 3">
            <a:extLst>
              <a:ext uri="{FF2B5EF4-FFF2-40B4-BE49-F238E27FC236}">
                <a16:creationId xmlns:a16="http://schemas.microsoft.com/office/drawing/2014/main" id="{31E5FA46-21DB-837A-3971-8673E6D3548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AF288FB-2881-6A04-C6EB-7F49EC73C8FC}"/>
              </a:ext>
            </a:extLst>
          </p:cNvPr>
          <p:cNvSpPr>
            <a:spLocks noGrp="1"/>
          </p:cNvSpPr>
          <p:nvPr>
            <p:ph type="sldNum" sz="quarter" idx="12"/>
          </p:nvPr>
        </p:nvSpPr>
        <p:spPr/>
        <p:txBody>
          <a:bodyPr/>
          <a:lstStyle/>
          <a:p>
            <a:fld id="{31D1717E-3195-D34D-ABD8-F7F39486DF32}" type="slidenum">
              <a:rPr lang="es-CO" smtClean="0"/>
              <a:t>‹Nº›</a:t>
            </a:fld>
            <a:endParaRPr lang="es-CO"/>
          </a:p>
        </p:txBody>
      </p:sp>
      <p:pic>
        <p:nvPicPr>
          <p:cNvPr id="7" name="Imagen 6">
            <a:extLst>
              <a:ext uri="{FF2B5EF4-FFF2-40B4-BE49-F238E27FC236}">
                <a16:creationId xmlns:a16="http://schemas.microsoft.com/office/drawing/2014/main" id="{6DC2C596-7030-385B-490A-47158FF142A8}"/>
              </a:ext>
            </a:extLst>
          </p:cNvPr>
          <p:cNvPicPr>
            <a:picLocks noChangeAspect="1"/>
          </p:cNvPicPr>
          <p:nvPr userDrawn="1"/>
        </p:nvPicPr>
        <p:blipFill rotWithShape="1">
          <a:blip r:embed="rId2"/>
          <a:srcRect l="1239" t="9042" r="1239" b="7533"/>
          <a:stretch/>
        </p:blipFill>
        <p:spPr>
          <a:xfrm>
            <a:off x="-12340" y="4934606"/>
            <a:ext cx="12216679" cy="1959490"/>
          </a:xfrm>
          <a:prstGeom prst="rect">
            <a:avLst/>
          </a:prstGeom>
        </p:spPr>
      </p:pic>
    </p:spTree>
    <p:extLst>
      <p:ext uri="{BB962C8B-B14F-4D97-AF65-F5344CB8AC3E}">
        <p14:creationId xmlns:p14="http://schemas.microsoft.com/office/powerpoint/2010/main" val="25794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54E017-96AA-143C-A434-D6E2B335423D}"/>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0A247E4-5B40-C3FF-6738-C5A3A7A106E6}"/>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9D39A1A6-909C-B2F1-7803-478C865C0EC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6A211161-3037-3004-09E4-1749CEF94A86}"/>
              </a:ext>
            </a:extLst>
          </p:cNvPr>
          <p:cNvSpPr>
            <a:spLocks noGrp="1"/>
          </p:cNvSpPr>
          <p:nvPr>
            <p:ph type="dt" sz="half" idx="10"/>
          </p:nvPr>
        </p:nvSpPr>
        <p:spPr/>
        <p:txBody>
          <a:bodyPr/>
          <a:lstStyle/>
          <a:p>
            <a:fld id="{5BE6397E-B548-E34F-B1B5-3C3A6EF0661A}" type="datetimeFigureOut">
              <a:rPr lang="es-CO" smtClean="0"/>
              <a:t>18/05/24</a:t>
            </a:fld>
            <a:endParaRPr lang="es-CO"/>
          </a:p>
        </p:txBody>
      </p:sp>
      <p:sp>
        <p:nvSpPr>
          <p:cNvPr id="6" name="Marcador de pie de página 5">
            <a:extLst>
              <a:ext uri="{FF2B5EF4-FFF2-40B4-BE49-F238E27FC236}">
                <a16:creationId xmlns:a16="http://schemas.microsoft.com/office/drawing/2014/main" id="{B2E19E6A-5DBF-65E6-FEFF-21059B4E129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14807F3-BAF1-EBA1-89F1-FE2F45F048E3}"/>
              </a:ext>
            </a:extLst>
          </p:cNvPr>
          <p:cNvSpPr>
            <a:spLocks noGrp="1"/>
          </p:cNvSpPr>
          <p:nvPr>
            <p:ph type="sldNum" sz="quarter" idx="12"/>
          </p:nvPr>
        </p:nvSpPr>
        <p:spPr/>
        <p:txBody>
          <a:bodyPr/>
          <a:lstStyle/>
          <a:p>
            <a:fld id="{31D1717E-3195-D34D-ABD8-F7F39486DF32}" type="slidenum">
              <a:rPr lang="es-CO" smtClean="0"/>
              <a:t>‹Nº›</a:t>
            </a:fld>
            <a:endParaRPr lang="es-CO"/>
          </a:p>
        </p:txBody>
      </p:sp>
    </p:spTree>
    <p:extLst>
      <p:ext uri="{BB962C8B-B14F-4D97-AF65-F5344CB8AC3E}">
        <p14:creationId xmlns:p14="http://schemas.microsoft.com/office/powerpoint/2010/main" val="57119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F3090-45A0-5166-2784-CE312D5E5D2B}"/>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59C7093C-6191-3B98-AF77-2B6E5B2EE1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D648D1E-351E-178E-8F97-63A3E287A7ED}"/>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482A705-20F7-0243-5564-0C0B90236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7060D654-DF0E-1C7C-4600-4256E7BE611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42945F13-CF80-6B08-89BC-331A2410FAD7}"/>
              </a:ext>
            </a:extLst>
          </p:cNvPr>
          <p:cNvSpPr>
            <a:spLocks noGrp="1"/>
          </p:cNvSpPr>
          <p:nvPr>
            <p:ph type="dt" sz="half" idx="10"/>
          </p:nvPr>
        </p:nvSpPr>
        <p:spPr/>
        <p:txBody>
          <a:bodyPr/>
          <a:lstStyle/>
          <a:p>
            <a:fld id="{5BE6397E-B548-E34F-B1B5-3C3A6EF0661A}" type="datetimeFigureOut">
              <a:rPr lang="es-CO" smtClean="0"/>
              <a:t>18/05/24</a:t>
            </a:fld>
            <a:endParaRPr lang="es-CO"/>
          </a:p>
        </p:txBody>
      </p:sp>
      <p:sp>
        <p:nvSpPr>
          <p:cNvPr id="8" name="Marcador de pie de página 7">
            <a:extLst>
              <a:ext uri="{FF2B5EF4-FFF2-40B4-BE49-F238E27FC236}">
                <a16:creationId xmlns:a16="http://schemas.microsoft.com/office/drawing/2014/main" id="{3CBE276A-0987-3FCE-594D-0CA818B4B5D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3216143-B32A-C330-FCE9-4C038CC88D6C}"/>
              </a:ext>
            </a:extLst>
          </p:cNvPr>
          <p:cNvSpPr>
            <a:spLocks noGrp="1"/>
          </p:cNvSpPr>
          <p:nvPr>
            <p:ph type="sldNum" sz="quarter" idx="12"/>
          </p:nvPr>
        </p:nvSpPr>
        <p:spPr/>
        <p:txBody>
          <a:bodyPr/>
          <a:lstStyle/>
          <a:p>
            <a:fld id="{31D1717E-3195-D34D-ABD8-F7F39486DF32}" type="slidenum">
              <a:rPr lang="es-CO" smtClean="0"/>
              <a:t>‹Nº›</a:t>
            </a:fld>
            <a:endParaRPr lang="es-CO"/>
          </a:p>
        </p:txBody>
      </p:sp>
    </p:spTree>
    <p:extLst>
      <p:ext uri="{BB962C8B-B14F-4D97-AF65-F5344CB8AC3E}">
        <p14:creationId xmlns:p14="http://schemas.microsoft.com/office/powerpoint/2010/main" val="130261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0A532-2B79-1B1E-7807-4C584682A8C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BF82D6A-8927-3E92-1DE1-43C2796E9A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97A3A412-C4CD-2C71-F758-B1C7678EF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C6ECBF6-9FF0-4247-469A-E48AE82DEF19}"/>
              </a:ext>
            </a:extLst>
          </p:cNvPr>
          <p:cNvSpPr>
            <a:spLocks noGrp="1"/>
          </p:cNvSpPr>
          <p:nvPr>
            <p:ph type="dt" sz="half" idx="10"/>
          </p:nvPr>
        </p:nvSpPr>
        <p:spPr/>
        <p:txBody>
          <a:bodyPr/>
          <a:lstStyle/>
          <a:p>
            <a:fld id="{5BE6397E-B548-E34F-B1B5-3C3A6EF0661A}" type="datetimeFigureOut">
              <a:rPr lang="es-CO" smtClean="0"/>
              <a:t>18/05/24</a:t>
            </a:fld>
            <a:endParaRPr lang="es-CO"/>
          </a:p>
        </p:txBody>
      </p:sp>
      <p:sp>
        <p:nvSpPr>
          <p:cNvPr id="6" name="Marcador de pie de página 5">
            <a:extLst>
              <a:ext uri="{FF2B5EF4-FFF2-40B4-BE49-F238E27FC236}">
                <a16:creationId xmlns:a16="http://schemas.microsoft.com/office/drawing/2014/main" id="{0303E8A3-E3A5-9F9E-E0B7-AB581A3C065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C9EF059-4AAF-70D4-C9CD-9D585973C4D0}"/>
              </a:ext>
            </a:extLst>
          </p:cNvPr>
          <p:cNvSpPr>
            <a:spLocks noGrp="1"/>
          </p:cNvSpPr>
          <p:nvPr>
            <p:ph type="sldNum" sz="quarter" idx="12"/>
          </p:nvPr>
        </p:nvSpPr>
        <p:spPr/>
        <p:txBody>
          <a:bodyPr/>
          <a:lstStyle/>
          <a:p>
            <a:fld id="{31D1717E-3195-D34D-ABD8-F7F39486DF32}" type="slidenum">
              <a:rPr lang="es-CO" smtClean="0"/>
              <a:t>‹Nº›</a:t>
            </a:fld>
            <a:endParaRPr lang="es-CO"/>
          </a:p>
        </p:txBody>
      </p:sp>
    </p:spTree>
    <p:extLst>
      <p:ext uri="{BB962C8B-B14F-4D97-AF65-F5344CB8AC3E}">
        <p14:creationId xmlns:p14="http://schemas.microsoft.com/office/powerpoint/2010/main" val="353923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B01B2D-557C-6247-750F-CC84125BC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867C7390-64F9-24C7-A737-F07351754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E3222D1D-4DEC-E46E-06B6-CF4B3430F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6397E-B548-E34F-B1B5-3C3A6EF0661A}" type="datetimeFigureOut">
              <a:rPr lang="es-CO" smtClean="0"/>
              <a:t>18/05/24</a:t>
            </a:fld>
            <a:endParaRPr lang="es-CO"/>
          </a:p>
        </p:txBody>
      </p:sp>
      <p:sp>
        <p:nvSpPr>
          <p:cNvPr id="5" name="Marcador de pie de página 4">
            <a:extLst>
              <a:ext uri="{FF2B5EF4-FFF2-40B4-BE49-F238E27FC236}">
                <a16:creationId xmlns:a16="http://schemas.microsoft.com/office/drawing/2014/main" id="{F0B8D4B4-18DE-62F9-3C08-31E2597E0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DEF1383-DF06-F292-187E-BD093ECE79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1717E-3195-D34D-ABD8-F7F39486DF32}" type="slidenum">
              <a:rPr lang="es-CO" smtClean="0"/>
              <a:t>‹Nº›</a:t>
            </a:fld>
            <a:endParaRPr lang="es-CO"/>
          </a:p>
        </p:txBody>
      </p:sp>
    </p:spTree>
    <p:extLst>
      <p:ext uri="{BB962C8B-B14F-4D97-AF65-F5344CB8AC3E}">
        <p14:creationId xmlns:p14="http://schemas.microsoft.com/office/powerpoint/2010/main" val="1264577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60" r:id="rId4"/>
    <p:sldLayoutId id="2147483651" r:id="rId5"/>
    <p:sldLayoutId id="2147483654" r:id="rId6"/>
    <p:sldLayoutId id="2147483652" r:id="rId7"/>
    <p:sldLayoutId id="2147483653"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builtin.com/blockchain"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AC37F84-FF93-FB68-C556-0450A3BF4B8D}"/>
              </a:ext>
            </a:extLst>
          </p:cNvPr>
          <p:cNvSpPr/>
          <p:nvPr/>
        </p:nvSpPr>
        <p:spPr>
          <a:xfrm>
            <a:off x="0" y="6412832"/>
            <a:ext cx="12192000" cy="4572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a:extLst>
              <a:ext uri="{FF2B5EF4-FFF2-40B4-BE49-F238E27FC236}">
                <a16:creationId xmlns:a16="http://schemas.microsoft.com/office/drawing/2014/main" id="{075A8DF6-D592-E0F9-9617-93233DC8FC36}"/>
              </a:ext>
            </a:extLst>
          </p:cNvPr>
          <p:cNvSpPr txBox="1"/>
          <p:nvPr/>
        </p:nvSpPr>
        <p:spPr>
          <a:xfrm>
            <a:off x="260185" y="6466838"/>
            <a:ext cx="2843962" cy="369332"/>
          </a:xfrm>
          <a:prstGeom prst="rect">
            <a:avLst/>
          </a:prstGeom>
          <a:noFill/>
        </p:spPr>
        <p:txBody>
          <a:bodyPr wrap="square" rtlCol="0">
            <a:spAutoFit/>
          </a:bodyPr>
          <a:lstStyle/>
          <a:p>
            <a:endParaRPr lang="es-CO"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Rectángulo 17">
            <a:extLst>
              <a:ext uri="{FF2B5EF4-FFF2-40B4-BE49-F238E27FC236}">
                <a16:creationId xmlns:a16="http://schemas.microsoft.com/office/drawing/2014/main" id="{6B150EBB-555E-F4A4-B72E-66E6DD1E328E}"/>
              </a:ext>
            </a:extLst>
          </p:cNvPr>
          <p:cNvSpPr/>
          <p:nvPr/>
        </p:nvSpPr>
        <p:spPr>
          <a:xfrm>
            <a:off x="83759" y="3886299"/>
            <a:ext cx="5589254" cy="461665"/>
          </a:xfrm>
          <a:prstGeom prst="rect">
            <a:avLst/>
          </a:prstGeom>
          <a:noFill/>
        </p:spPr>
        <p:txBody>
          <a:bodyPr wrap="square" lIns="91440" tIns="45720" rIns="91440" bIns="45720">
            <a:spAutoFit/>
          </a:bodyPr>
          <a:lstStyle/>
          <a:p>
            <a:pPr algn="ctr"/>
            <a:r>
              <a:rPr lang="es-CO" sz="2400" b="1" cap="none" spc="-150" dirty="0">
                <a:ln w="9525" cmpd="sng">
                  <a:solidFill>
                    <a:schemeClr val="accent1"/>
                  </a:solidFill>
                  <a:prstDash val="solid"/>
                </a:ln>
                <a:solidFill>
                  <a:srgbClr val="70AD47">
                    <a:tint val="1000"/>
                  </a:srgbClr>
                </a:solidFill>
                <a:effectLst>
                  <a:glow rad="38100">
                    <a:schemeClr val="accent1">
                      <a:alpha val="40000"/>
                    </a:schemeClr>
                  </a:glow>
                </a:effectLst>
                <a:latin typeface="Arial Unicode MS" panose="020B0604020202020204" pitchFamily="34" charset="-128"/>
                <a:ea typeface="Arial Unicode MS" panose="020B0604020202020204" pitchFamily="34" charset="-128"/>
                <a:cs typeface="Arial Unicode MS" panose="020B0604020202020204" pitchFamily="34" charset="-128"/>
              </a:rPr>
              <a:t>Región 3 </a:t>
            </a:r>
            <a:r>
              <a:rPr lang="es-CO" sz="2400" b="1" spc="-150" dirty="0">
                <a:ln w="9525" cmpd="sng">
                  <a:solidFill>
                    <a:schemeClr val="accent1"/>
                  </a:solidFill>
                  <a:prstDash val="solid"/>
                </a:ln>
                <a:solidFill>
                  <a:srgbClr val="70AD47">
                    <a:tint val="1000"/>
                  </a:srgbClr>
                </a:solidFill>
                <a:effectLst>
                  <a:glow rad="38100">
                    <a:schemeClr val="accent1">
                      <a:alpha val="40000"/>
                    </a:schemeClr>
                  </a:glow>
                </a:effectLst>
                <a:latin typeface="Arial Unicode MS" panose="020B0604020202020204" pitchFamily="34" charset="-128"/>
                <a:ea typeface="Arial Unicode MS" panose="020B0604020202020204" pitchFamily="34" charset="-128"/>
                <a:cs typeface="Arial Unicode MS" panose="020B0604020202020204" pitchFamily="34" charset="-128"/>
              </a:rPr>
              <a:t>Cauca Y Nariño</a:t>
            </a:r>
            <a:endParaRPr lang="es-CO" sz="2400" b="1" cap="none" spc="-150" dirty="0">
              <a:ln w="9525" cmpd="sng">
                <a:solidFill>
                  <a:schemeClr val="accent1"/>
                </a:solidFill>
                <a:prstDash val="solid"/>
              </a:ln>
              <a:solidFill>
                <a:srgbClr val="70AD47">
                  <a:tint val="1000"/>
                </a:srgbClr>
              </a:solidFill>
              <a:effectLst>
                <a:glow rad="38100">
                  <a:schemeClr val="accent1">
                    <a:alpha val="40000"/>
                  </a:schemeClr>
                </a:glo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CuadroTexto 1">
            <a:extLst>
              <a:ext uri="{FF2B5EF4-FFF2-40B4-BE49-F238E27FC236}">
                <a16:creationId xmlns:a16="http://schemas.microsoft.com/office/drawing/2014/main" id="{25224C55-5EB8-100F-C119-0337B04FA3A9}"/>
              </a:ext>
            </a:extLst>
          </p:cNvPr>
          <p:cNvSpPr txBox="1"/>
          <p:nvPr/>
        </p:nvSpPr>
        <p:spPr>
          <a:xfrm>
            <a:off x="2096430" y="379141"/>
            <a:ext cx="8296507" cy="1938992"/>
          </a:xfrm>
          <a:prstGeom prst="rect">
            <a:avLst/>
          </a:prstGeom>
          <a:noFill/>
        </p:spPr>
        <p:txBody>
          <a:bodyPr wrap="square" rtlCol="0">
            <a:spAutoFit/>
          </a:bodyPr>
          <a:lstStyle/>
          <a:p>
            <a:r>
              <a:rPr lang="es-ES_tradnl" sz="6000" dirty="0">
                <a:solidFill>
                  <a:srgbClr val="FFC000"/>
                </a:solidFill>
                <a:latin typeface="HGPSoeiKakugothicUB" panose="020B0900000000000000" pitchFamily="34" charset="-128"/>
                <a:ea typeface="HGPSoeiKakugothicUB" panose="020B0900000000000000" pitchFamily="34" charset="-128"/>
              </a:rPr>
              <a:t>UNIT 1- EXPANDING KNOWLEDGE</a:t>
            </a:r>
          </a:p>
        </p:txBody>
      </p:sp>
    </p:spTree>
    <p:extLst>
      <p:ext uri="{BB962C8B-B14F-4D97-AF65-F5344CB8AC3E}">
        <p14:creationId xmlns:p14="http://schemas.microsoft.com/office/powerpoint/2010/main" val="316004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8842ECE-9E01-D5F6-CB06-E913DA0C2D0B}"/>
              </a:ext>
            </a:extLst>
          </p:cNvPr>
          <p:cNvSpPr txBox="1"/>
          <p:nvPr/>
        </p:nvSpPr>
        <p:spPr>
          <a:xfrm>
            <a:off x="354957" y="908798"/>
            <a:ext cx="11482085" cy="4093428"/>
          </a:xfrm>
          <a:prstGeom prst="rect">
            <a:avLst/>
          </a:prstGeom>
          <a:noFill/>
        </p:spPr>
        <p:txBody>
          <a:bodyPr wrap="square">
            <a:spAutoFit/>
          </a:bodyPr>
          <a:lstStyle/>
          <a:p>
            <a:r>
              <a:rPr lang="es-CO" sz="4000" b="1" dirty="0" err="1">
                <a:solidFill>
                  <a:srgbClr val="234F84"/>
                </a:solidFill>
                <a:effectLst/>
                <a:latin typeface="Heebo" pitchFamily="2" charset="-79"/>
                <a:cs typeface="Heebo" pitchFamily="2" charset="-79"/>
              </a:rPr>
              <a:t>Fact</a:t>
            </a:r>
            <a:r>
              <a:rPr lang="es-CO" sz="4000" b="1" dirty="0">
                <a:solidFill>
                  <a:srgbClr val="234F84"/>
                </a:solidFill>
                <a:effectLst/>
                <a:latin typeface="Heebo" pitchFamily="2" charset="-79"/>
                <a:cs typeface="Heebo" pitchFamily="2" charset="-79"/>
              </a:rPr>
              <a:t> 4: </a:t>
            </a:r>
            <a:r>
              <a:rPr lang="es-CO" sz="4000" b="1" dirty="0" err="1">
                <a:solidFill>
                  <a:srgbClr val="234F84"/>
                </a:solidFill>
                <a:effectLst/>
                <a:latin typeface="Heebo" pitchFamily="2" charset="-79"/>
                <a:cs typeface="Heebo" pitchFamily="2" charset="-79"/>
              </a:rPr>
              <a:t>Types</a:t>
            </a:r>
            <a:r>
              <a:rPr lang="es-CO" sz="4000" b="1" dirty="0">
                <a:solidFill>
                  <a:srgbClr val="234F84"/>
                </a:solidFill>
                <a:effectLst/>
                <a:latin typeface="Heebo" pitchFamily="2" charset="-79"/>
                <a:cs typeface="Heebo" pitchFamily="2" charset="-79"/>
              </a:rPr>
              <a:t> </a:t>
            </a:r>
            <a:r>
              <a:rPr lang="es-CO" sz="4000" b="1" dirty="0" err="1">
                <a:solidFill>
                  <a:srgbClr val="234F84"/>
                </a:solidFill>
                <a:effectLst/>
                <a:latin typeface="Heebo" pitchFamily="2" charset="-79"/>
                <a:cs typeface="Heebo" pitchFamily="2" charset="-79"/>
              </a:rPr>
              <a:t>of</a:t>
            </a:r>
            <a:r>
              <a:rPr lang="es-CO" sz="4000" b="1" dirty="0">
                <a:solidFill>
                  <a:srgbClr val="234F84"/>
                </a:solidFill>
                <a:effectLst/>
                <a:latin typeface="Heebo" pitchFamily="2" charset="-79"/>
                <a:cs typeface="Heebo" pitchFamily="2" charset="-79"/>
              </a:rPr>
              <a:t> AI </a:t>
            </a:r>
            <a:endParaRPr lang="es-CO" dirty="0">
              <a:effectLst/>
            </a:endParaRPr>
          </a:p>
          <a:p>
            <a:pPr algn="just"/>
            <a:r>
              <a:rPr lang="es-CO" sz="1800" dirty="0" err="1">
                <a:effectLst/>
                <a:latin typeface="Heebo" pitchFamily="2" charset="-79"/>
                <a:cs typeface="Heebo" pitchFamily="2" charset="-79"/>
              </a:rPr>
              <a:t>There</a:t>
            </a:r>
            <a:r>
              <a:rPr lang="es-CO" sz="1800" dirty="0">
                <a:effectLst/>
                <a:latin typeface="Heebo" pitchFamily="2" charset="-79"/>
                <a:cs typeface="Heebo" pitchFamily="2" charset="-79"/>
              </a:rPr>
              <a:t> are </a:t>
            </a:r>
            <a:r>
              <a:rPr lang="es-CO" sz="1800" dirty="0" err="1">
                <a:effectLst/>
                <a:latin typeface="Heebo" pitchFamily="2" charset="-79"/>
                <a:cs typeface="Heebo" pitchFamily="2" charset="-79"/>
              </a:rPr>
              <a:t>two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main</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types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AI: </a:t>
            </a:r>
            <a:r>
              <a:rPr lang="es-CO" sz="1800" dirty="0" err="1">
                <a:effectLst/>
                <a:latin typeface="Heebo" pitchFamily="2" charset="-79"/>
                <a:cs typeface="Heebo" pitchFamily="2" charset="-79"/>
              </a:rPr>
              <a:t>narrow</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or</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weak</a:t>
            </a:r>
            <a:r>
              <a:rPr lang="es-CO" sz="1800" dirty="0">
                <a:effectLst/>
                <a:latin typeface="Heebo" pitchFamily="2" charset="-79"/>
                <a:cs typeface="Heebo" pitchFamily="2" charset="-79"/>
              </a:rPr>
              <a:t> AI, </a:t>
            </a:r>
            <a:r>
              <a:rPr lang="es-CO" sz="1800" dirty="0" err="1">
                <a:effectLst/>
                <a:latin typeface="Heebo" pitchFamily="2" charset="-79"/>
                <a:cs typeface="Heebo" pitchFamily="2" charset="-79"/>
              </a:rPr>
              <a:t>which</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designed</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perform</a:t>
            </a:r>
            <a:r>
              <a:rPr lang="es-CO" sz="1800" dirty="0">
                <a:effectLst/>
                <a:latin typeface="Heebo" pitchFamily="2" charset="-79"/>
                <a:cs typeface="Heebo" pitchFamily="2" charset="-79"/>
              </a:rPr>
              <a:t> a </a:t>
            </a:r>
            <a:r>
              <a:rPr lang="es-CO" sz="1800" dirty="0" err="1">
                <a:effectLst/>
                <a:latin typeface="Heebo" pitchFamily="2" charset="-79"/>
                <a:cs typeface="Heebo" pitchFamily="2" charset="-79"/>
              </a:rPr>
              <a:t>specific</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task</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or</a:t>
            </a:r>
            <a:r>
              <a:rPr lang="es-CO" sz="1800" dirty="0">
                <a:effectLst/>
                <a:latin typeface="Heebo" pitchFamily="2" charset="-79"/>
                <a:cs typeface="Heebo" pitchFamily="2" charset="-79"/>
              </a:rPr>
              <a:t> set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tasks</a:t>
            </a:r>
            <a:r>
              <a:rPr lang="es-CO" sz="1800" dirty="0">
                <a:effectLst/>
                <a:latin typeface="Heebo" pitchFamily="2" charset="-79"/>
                <a:cs typeface="Heebo" pitchFamily="2" charset="-79"/>
              </a:rPr>
              <a:t>, and general </a:t>
            </a:r>
            <a:r>
              <a:rPr lang="es-CO" sz="1800" dirty="0" err="1">
                <a:effectLst/>
                <a:latin typeface="Heebo" pitchFamily="2" charset="-79"/>
                <a:cs typeface="Heebo" pitchFamily="2" charset="-79"/>
              </a:rPr>
              <a:t>or</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strong</a:t>
            </a:r>
            <a:r>
              <a:rPr lang="es-CO" sz="1800" dirty="0">
                <a:effectLst/>
                <a:latin typeface="Heebo" pitchFamily="2" charset="-79"/>
                <a:cs typeface="Heebo" pitchFamily="2" charset="-79"/>
              </a:rPr>
              <a:t> AI, </a:t>
            </a:r>
            <a:r>
              <a:rPr lang="es-CO" sz="1800" dirty="0" err="1">
                <a:effectLst/>
                <a:latin typeface="Heebo" pitchFamily="2" charset="-79"/>
                <a:cs typeface="Heebo" pitchFamily="2" charset="-79"/>
              </a:rPr>
              <a:t>which</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would</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have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ability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perform</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any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intellectual</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task</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that</a:t>
            </a:r>
            <a:r>
              <a:rPr lang="es-CO" sz="1800" dirty="0">
                <a:effectLst/>
                <a:latin typeface="Heebo" pitchFamily="2" charset="-79"/>
                <a:cs typeface="Heebo" pitchFamily="2" charset="-79"/>
              </a:rPr>
              <a:t> a human can. </a:t>
            </a:r>
            <a:r>
              <a:rPr lang="es-CO" sz="1800" dirty="0" err="1">
                <a:effectLst/>
                <a:latin typeface="Heebo" pitchFamily="2" charset="-79"/>
                <a:cs typeface="Heebo" pitchFamily="2" charset="-79"/>
              </a:rPr>
              <a:t>While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narrow</a:t>
            </a:r>
            <a:r>
              <a:rPr lang="es-CO" sz="1800" dirty="0">
                <a:effectLst/>
                <a:latin typeface="Heebo" pitchFamily="2" charset="-79"/>
                <a:cs typeface="Heebo" pitchFamily="2" charset="-79"/>
              </a:rPr>
              <a:t> AI </a:t>
            </a:r>
            <a:r>
              <a:rPr lang="es-CO" sz="1800" dirty="0" err="1">
                <a:effectLst/>
                <a:latin typeface="Heebo" pitchFamily="2" charset="-79"/>
                <a:cs typeface="Heebo" pitchFamily="2" charset="-79"/>
              </a:rPr>
              <a:t>is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already</a:t>
            </a:r>
            <a:r>
              <a:rPr lang="es-CO" sz="1800" dirty="0">
                <a:effectLst/>
                <a:latin typeface="Heebo" pitchFamily="2" charset="-79"/>
                <a:cs typeface="Heebo" pitchFamily="2" charset="-79"/>
              </a:rPr>
              <a:t> in use in </a:t>
            </a:r>
            <a:r>
              <a:rPr lang="es-CO" sz="1800" dirty="0" err="1">
                <a:effectLst/>
                <a:latin typeface="Heebo" pitchFamily="2" charset="-79"/>
                <a:cs typeface="Heebo" pitchFamily="2" charset="-79"/>
              </a:rPr>
              <a:t>many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applications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development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general AI </a:t>
            </a:r>
            <a:r>
              <a:rPr lang="es-CO" sz="1800" dirty="0" err="1">
                <a:effectLst/>
                <a:latin typeface="Heebo" pitchFamily="2" charset="-79"/>
                <a:cs typeface="Heebo" pitchFamily="2" charset="-79"/>
              </a:rPr>
              <a:t>is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still</a:t>
            </a:r>
            <a:r>
              <a:rPr lang="es-CO" sz="1800" dirty="0">
                <a:effectLst/>
                <a:latin typeface="Heebo" pitchFamily="2" charset="-79"/>
                <a:cs typeface="Heebo" pitchFamily="2" charset="-79"/>
              </a:rPr>
              <a:t> a </a:t>
            </a:r>
            <a:r>
              <a:rPr lang="es-CO" sz="1800" dirty="0" err="1">
                <a:effectLst/>
                <a:latin typeface="Heebo" pitchFamily="2" charset="-79"/>
                <a:cs typeface="Heebo" pitchFamily="2" charset="-79"/>
              </a:rPr>
              <a:t>long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way</a:t>
            </a:r>
            <a:r>
              <a:rPr lang="es-CO" sz="1800" dirty="0">
                <a:effectLst/>
                <a:latin typeface="Heebo" pitchFamily="2" charset="-79"/>
                <a:cs typeface="Heebo" pitchFamily="2" charset="-79"/>
              </a:rPr>
              <a:t> off. </a:t>
            </a:r>
            <a:endParaRPr lang="es-CO" dirty="0">
              <a:effectLst/>
            </a:endParaRPr>
          </a:p>
          <a:p>
            <a:r>
              <a:rPr lang="es-CO" sz="4000" b="1" dirty="0" err="1">
                <a:solidFill>
                  <a:srgbClr val="234F84"/>
                </a:solidFill>
                <a:effectLst/>
                <a:latin typeface="Heebo" pitchFamily="2" charset="-79"/>
                <a:cs typeface="Heebo" pitchFamily="2" charset="-79"/>
              </a:rPr>
              <a:t>Fact</a:t>
            </a:r>
            <a:r>
              <a:rPr lang="es-CO" sz="4000" b="1" dirty="0">
                <a:solidFill>
                  <a:srgbClr val="234F84"/>
                </a:solidFill>
                <a:effectLst/>
                <a:latin typeface="Heebo" pitchFamily="2" charset="-79"/>
                <a:cs typeface="Heebo" pitchFamily="2" charset="-79"/>
              </a:rPr>
              <a:t> 5: </a:t>
            </a:r>
            <a:r>
              <a:rPr lang="es-CO" sz="4000" b="1" dirty="0" err="1">
                <a:solidFill>
                  <a:srgbClr val="234F84"/>
                </a:solidFill>
                <a:effectLst/>
                <a:latin typeface="Heebo" pitchFamily="2" charset="-79"/>
                <a:cs typeface="Heebo" pitchFamily="2" charset="-79"/>
              </a:rPr>
              <a:t>Ethical</a:t>
            </a:r>
            <a:r>
              <a:rPr lang="es-CO" sz="4000" b="1" dirty="0">
                <a:solidFill>
                  <a:srgbClr val="234F84"/>
                </a:solidFill>
                <a:effectLst/>
                <a:latin typeface="Heebo" pitchFamily="2" charset="-79"/>
                <a:cs typeface="Heebo" pitchFamily="2" charset="-79"/>
              </a:rPr>
              <a:t> </a:t>
            </a:r>
            <a:r>
              <a:rPr lang="es-CO" sz="4000" b="1" dirty="0" err="1">
                <a:solidFill>
                  <a:srgbClr val="234F84"/>
                </a:solidFill>
                <a:effectLst/>
                <a:latin typeface="Heebo" pitchFamily="2" charset="-79"/>
                <a:cs typeface="Heebo" pitchFamily="2" charset="-79"/>
              </a:rPr>
              <a:t>Concerns</a:t>
            </a:r>
            <a:r>
              <a:rPr lang="es-CO" sz="4000" b="1" dirty="0">
                <a:solidFill>
                  <a:srgbClr val="234F84"/>
                </a:solidFill>
                <a:effectLst/>
                <a:latin typeface="Heebo" pitchFamily="2" charset="-79"/>
                <a:cs typeface="Heebo" pitchFamily="2" charset="-79"/>
              </a:rPr>
              <a:t> </a:t>
            </a:r>
            <a:endParaRPr lang="es-CO" dirty="0">
              <a:effectLst/>
            </a:endParaRPr>
          </a:p>
          <a:p>
            <a:pPr algn="just"/>
            <a:r>
              <a:rPr lang="es-CO" sz="1800" dirty="0" err="1">
                <a:effectLst/>
                <a:latin typeface="Heebo" pitchFamily="2" charset="-79"/>
                <a:cs typeface="Heebo" pitchFamily="2" charset="-79"/>
              </a:rPr>
              <a:t>While</a:t>
            </a:r>
            <a:r>
              <a:rPr lang="es-CO" sz="1800" dirty="0">
                <a:effectLst/>
                <a:latin typeface="Heebo" pitchFamily="2" charset="-79"/>
                <a:cs typeface="Heebo" pitchFamily="2" charset="-79"/>
              </a:rPr>
              <a:t> AI has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potential</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bring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many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benefits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such</a:t>
            </a:r>
            <a:r>
              <a:rPr lang="es-CO" sz="1800" dirty="0">
                <a:effectLst/>
                <a:latin typeface="Heebo" pitchFamily="2" charset="-79"/>
                <a:cs typeface="Heebo" pitchFamily="2" charset="-79"/>
              </a:rPr>
              <a:t> as </a:t>
            </a:r>
            <a:r>
              <a:rPr lang="es-CO" sz="1800" dirty="0" err="1">
                <a:effectLst/>
                <a:latin typeface="Heebo" pitchFamily="2" charset="-79"/>
                <a:cs typeface="Heebo" pitchFamily="2" charset="-79"/>
              </a:rPr>
              <a:t>increased</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efficiency</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accuracy</a:t>
            </a:r>
            <a:r>
              <a:rPr lang="es-CO" sz="1800" dirty="0">
                <a:effectLst/>
                <a:latin typeface="Heebo" pitchFamily="2" charset="-79"/>
                <a:cs typeface="Heebo" pitchFamily="2" charset="-79"/>
              </a:rPr>
              <a:t> in </a:t>
            </a:r>
            <a:r>
              <a:rPr lang="es-CO" sz="1800" dirty="0" err="1">
                <a:effectLst/>
                <a:latin typeface="Heebo" pitchFamily="2" charset="-79"/>
                <a:cs typeface="Heebo" pitchFamily="2" charset="-79"/>
              </a:rPr>
              <a:t>decision-making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also</a:t>
            </a:r>
            <a:r>
              <a:rPr lang="es-CO" sz="1800" dirty="0">
                <a:effectLst/>
                <a:latin typeface="Heebo" pitchFamily="2" charset="-79"/>
                <a:cs typeface="Heebo" pitchFamily="2" charset="-79"/>
              </a:rPr>
              <a:t> raises </a:t>
            </a:r>
            <a:r>
              <a:rPr lang="es-CO" sz="1800" dirty="0" err="1">
                <a:effectLst/>
                <a:latin typeface="Heebo" pitchFamily="2" charset="-79"/>
                <a:cs typeface="Heebo" pitchFamily="2" charset="-79"/>
              </a:rPr>
              <a:t>ethical</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concerns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around</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issues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such</a:t>
            </a:r>
            <a:r>
              <a:rPr lang="es-CO" sz="1800" dirty="0">
                <a:effectLst/>
                <a:latin typeface="Heebo" pitchFamily="2" charset="-79"/>
                <a:cs typeface="Heebo" pitchFamily="2" charset="-79"/>
              </a:rPr>
              <a:t> as </a:t>
            </a:r>
            <a:r>
              <a:rPr lang="es-CO" sz="1800" dirty="0" err="1">
                <a:effectLst/>
                <a:latin typeface="Heebo" pitchFamily="2" charset="-79"/>
                <a:cs typeface="Heebo" pitchFamily="2" charset="-79"/>
              </a:rPr>
              <a:t>job</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displacement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bias</a:t>
            </a:r>
            <a:r>
              <a:rPr lang="es-CO" sz="1800" dirty="0">
                <a:effectLst/>
                <a:latin typeface="Heebo" pitchFamily="2" charset="-79"/>
                <a:cs typeface="Heebo" pitchFamily="2" charset="-79"/>
              </a:rPr>
              <a:t> in </a:t>
            </a:r>
            <a:r>
              <a:rPr lang="es-CO" sz="1800" dirty="0" err="1">
                <a:effectLst/>
                <a:latin typeface="Heebo" pitchFamily="2" charset="-79"/>
                <a:cs typeface="Heebo" pitchFamily="2" charset="-79"/>
              </a:rPr>
              <a:t>decision-making</a:t>
            </a:r>
            <a:r>
              <a:rPr lang="es-CO" sz="1800" dirty="0">
                <a:effectLst/>
                <a:latin typeface="Heebo" pitchFamily="2" charset="-79"/>
                <a:cs typeface="Heebo" pitchFamily="2" charset="-79"/>
              </a:rPr>
              <a:t>, and control </a:t>
            </a:r>
            <a:r>
              <a:rPr lang="es-CO" sz="1800" dirty="0" err="1">
                <a:effectLst/>
                <a:latin typeface="Heebo" pitchFamily="2" charset="-79"/>
                <a:cs typeface="Heebo" pitchFamily="2" charset="-79"/>
              </a:rPr>
              <a:t>over</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technology</a:t>
            </a:r>
            <a:r>
              <a:rPr lang="es-CO" sz="1800" dirty="0">
                <a:effectLst/>
                <a:latin typeface="Heebo" pitchFamily="2" charset="-79"/>
                <a:cs typeface="Heebo" pitchFamily="2" charset="-79"/>
              </a:rPr>
              <a:t>. As AI continues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evolve</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become</a:t>
            </a:r>
            <a:r>
              <a:rPr lang="es-CO" sz="1800" dirty="0">
                <a:effectLst/>
                <a:latin typeface="Heebo" pitchFamily="2" charset="-79"/>
                <a:cs typeface="Heebo" pitchFamily="2" charset="-79"/>
              </a:rPr>
              <a:t> more </a:t>
            </a:r>
            <a:r>
              <a:rPr lang="es-CO" sz="1800" dirty="0" err="1">
                <a:effectLst/>
                <a:latin typeface="Heebo" pitchFamily="2" charset="-79"/>
                <a:cs typeface="Heebo" pitchFamily="2" charset="-79"/>
              </a:rPr>
              <a:t>pervasive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will</a:t>
            </a:r>
            <a:r>
              <a:rPr lang="es-CO" sz="1800" dirty="0">
                <a:effectLst/>
                <a:latin typeface="Heebo" pitchFamily="2" charset="-79"/>
                <a:cs typeface="Heebo" pitchFamily="2" charset="-79"/>
              </a:rPr>
              <a:t> be </a:t>
            </a:r>
            <a:r>
              <a:rPr lang="es-CO" sz="1800" dirty="0" err="1">
                <a:effectLst/>
                <a:latin typeface="Heebo" pitchFamily="2" charset="-79"/>
                <a:cs typeface="Heebo" pitchFamily="2" charset="-79"/>
              </a:rPr>
              <a:t>important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for</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society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grapple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with</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these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issues</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ensure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that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technology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used</a:t>
            </a:r>
            <a:r>
              <a:rPr lang="es-CO" sz="1800" dirty="0">
                <a:effectLst/>
                <a:latin typeface="Heebo" pitchFamily="2" charset="-79"/>
                <a:cs typeface="Heebo" pitchFamily="2" charset="-79"/>
              </a:rPr>
              <a:t> in </a:t>
            </a:r>
            <a:r>
              <a:rPr lang="es-CO" sz="1800" dirty="0" err="1">
                <a:effectLst/>
                <a:latin typeface="Heebo" pitchFamily="2" charset="-79"/>
                <a:cs typeface="Heebo" pitchFamily="2" charset="-79"/>
              </a:rPr>
              <a:t>responsible</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ethical</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ways</a:t>
            </a:r>
            <a:r>
              <a:rPr lang="es-CO" sz="1800" dirty="0">
                <a:effectLst/>
                <a:latin typeface="Heebo" pitchFamily="2" charset="-79"/>
                <a:cs typeface="Heebo" pitchFamily="2" charset="-79"/>
              </a:rPr>
              <a:t>. </a:t>
            </a:r>
            <a:endParaRPr lang="es-CO" dirty="0">
              <a:effectLst/>
            </a:endParaRPr>
          </a:p>
          <a:p>
            <a:pPr algn="just"/>
            <a:r>
              <a:rPr lang="es-CO" sz="1800" dirty="0">
                <a:effectLst/>
                <a:latin typeface="Heebo" pitchFamily="2" charset="-79"/>
                <a:cs typeface="Heebo" pitchFamily="2" charset="-79"/>
              </a:rPr>
              <a:t>In </a:t>
            </a:r>
            <a:r>
              <a:rPr lang="es-CO" sz="1800" dirty="0" err="1">
                <a:effectLst/>
                <a:latin typeface="Heebo" pitchFamily="2" charset="-79"/>
                <a:cs typeface="Heebo" pitchFamily="2" charset="-79"/>
              </a:rPr>
              <a:t>conclusion</a:t>
            </a:r>
            <a:r>
              <a:rPr lang="es-CO" sz="1800" dirty="0">
                <a:effectLst/>
                <a:latin typeface="Heebo" pitchFamily="2" charset="-79"/>
                <a:cs typeface="Heebo" pitchFamily="2" charset="-79"/>
              </a:rPr>
              <a:t>, AI </a:t>
            </a:r>
            <a:r>
              <a:rPr lang="es-CO" sz="1800" dirty="0" err="1">
                <a:effectLst/>
                <a:latin typeface="Heebo" pitchFamily="2" charset="-79"/>
                <a:cs typeface="Heebo" pitchFamily="2" charset="-79"/>
              </a:rPr>
              <a:t>is</a:t>
            </a:r>
            <a:r>
              <a:rPr lang="es-CO" sz="1800" dirty="0">
                <a:effectLst/>
                <a:latin typeface="Heebo" pitchFamily="2" charset="-79"/>
                <a:cs typeface="Heebo" pitchFamily="2" charset="-79"/>
              </a:rPr>
              <a:t> a </a:t>
            </a:r>
            <a:r>
              <a:rPr lang="es-CO" sz="1800" dirty="0" err="1">
                <a:effectLst/>
                <a:latin typeface="Heebo" pitchFamily="2" charset="-79"/>
                <a:cs typeface="Heebo" pitchFamily="2" charset="-79"/>
              </a:rPr>
              <a:t>complex</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fascinating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field</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that</a:t>
            </a:r>
            <a:r>
              <a:rPr lang="es-CO" sz="1800" dirty="0">
                <a:effectLst/>
                <a:latin typeface="Heebo" pitchFamily="2" charset="-79"/>
                <a:cs typeface="Heebo" pitchFamily="2" charset="-79"/>
              </a:rPr>
              <a:t> has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potential</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transform</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many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aspects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our</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lives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By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understanding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basics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how</a:t>
            </a:r>
            <a:r>
              <a:rPr lang="es-CO" sz="1800" dirty="0">
                <a:effectLst/>
                <a:latin typeface="Heebo" pitchFamily="2" charset="-79"/>
                <a:cs typeface="Heebo" pitchFamily="2" charset="-79"/>
              </a:rPr>
              <a:t> AI </a:t>
            </a:r>
            <a:r>
              <a:rPr lang="es-CO" sz="1800" dirty="0" err="1">
                <a:effectLst/>
                <a:latin typeface="Heebo" pitchFamily="2" charset="-79"/>
                <a:cs typeface="Heebo" pitchFamily="2" charset="-79"/>
              </a:rPr>
              <a:t>works</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how</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it’s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being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used</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today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we</a:t>
            </a:r>
            <a:r>
              <a:rPr lang="es-CO" sz="1800" dirty="0">
                <a:effectLst/>
                <a:latin typeface="Heebo" pitchFamily="2" charset="-79"/>
                <a:cs typeface="Heebo" pitchFamily="2" charset="-79"/>
              </a:rPr>
              <a:t> can prepare </a:t>
            </a:r>
            <a:r>
              <a:rPr lang="es-CO" sz="1800" dirty="0" err="1">
                <a:effectLst/>
                <a:latin typeface="Heebo" pitchFamily="2" charset="-79"/>
                <a:cs typeface="Heebo" pitchFamily="2" charset="-79"/>
              </a:rPr>
              <a:t>ourselves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for</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exciting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changes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that</a:t>
            </a:r>
            <a:r>
              <a:rPr lang="es-CO" sz="1800" dirty="0">
                <a:effectLst/>
                <a:latin typeface="Heebo" pitchFamily="2" charset="-79"/>
                <a:cs typeface="Heebo" pitchFamily="2" charset="-79"/>
              </a:rPr>
              <a:t> lie </a:t>
            </a:r>
            <a:r>
              <a:rPr lang="es-CO" sz="1800" dirty="0" err="1">
                <a:effectLst/>
                <a:latin typeface="Heebo" pitchFamily="2" charset="-79"/>
                <a:cs typeface="Heebo" pitchFamily="2" charset="-79"/>
              </a:rPr>
              <a:t>ahead</a:t>
            </a:r>
            <a:r>
              <a:rPr lang="es-CO" sz="1800" dirty="0">
                <a:effectLst/>
                <a:latin typeface="Heebo" pitchFamily="2" charset="-79"/>
                <a:cs typeface="Heebo" pitchFamily="2" charset="-79"/>
              </a:rPr>
              <a:t>. Who </a:t>
            </a:r>
            <a:r>
              <a:rPr lang="es-CO" sz="1800" dirty="0" err="1">
                <a:effectLst/>
                <a:latin typeface="Heebo" pitchFamily="2" charset="-79"/>
                <a:cs typeface="Heebo" pitchFamily="2" charset="-79"/>
              </a:rPr>
              <a:t>knows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maybe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one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day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we’ll</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even</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have</a:t>
            </a:r>
            <a:r>
              <a:rPr lang="es-CO" sz="1800" dirty="0">
                <a:effectLst/>
                <a:latin typeface="Heebo" pitchFamily="2" charset="-79"/>
                <a:cs typeface="Heebo" pitchFamily="2" charset="-79"/>
              </a:rPr>
              <a:t> robots as </a:t>
            </a:r>
            <a:r>
              <a:rPr lang="es-CO" sz="1800" dirty="0" err="1">
                <a:effectLst/>
                <a:latin typeface="Heebo" pitchFamily="2" charset="-79"/>
                <a:cs typeface="Heebo" pitchFamily="2" charset="-79"/>
              </a:rPr>
              <a:t>friends</a:t>
            </a:r>
            <a:r>
              <a:rPr lang="es-CO" sz="1800" dirty="0">
                <a:effectLst/>
                <a:latin typeface="Heebo" pitchFamily="2" charset="-79"/>
                <a:cs typeface="Heebo" pitchFamily="2" charset="-79"/>
              </a:rPr>
              <a:t>! </a:t>
            </a:r>
            <a:endParaRPr lang="es-CO" dirty="0">
              <a:effectLst/>
            </a:endParaRPr>
          </a:p>
        </p:txBody>
      </p:sp>
      <p:sp>
        <p:nvSpPr>
          <p:cNvPr id="7" name="CuadroTexto 6">
            <a:extLst>
              <a:ext uri="{FF2B5EF4-FFF2-40B4-BE49-F238E27FC236}">
                <a16:creationId xmlns:a16="http://schemas.microsoft.com/office/drawing/2014/main" id="{D0DF9BF5-484A-79B8-3BA1-A261B77D7764}"/>
              </a:ext>
            </a:extLst>
          </p:cNvPr>
          <p:cNvSpPr txBox="1"/>
          <p:nvPr/>
        </p:nvSpPr>
        <p:spPr>
          <a:xfrm>
            <a:off x="354957" y="4969465"/>
            <a:ext cx="11103980" cy="584775"/>
          </a:xfrm>
          <a:prstGeom prst="rect">
            <a:avLst/>
          </a:prstGeom>
          <a:noFill/>
        </p:spPr>
        <p:txBody>
          <a:bodyPr wrap="square">
            <a:spAutoFit/>
          </a:bodyPr>
          <a:lstStyle/>
          <a:p>
            <a:r>
              <a:rPr lang="es-CO" sz="1600" b="1" i="1" dirty="0" err="1">
                <a:effectLst/>
                <a:latin typeface="Heebo" pitchFamily="2" charset="-79"/>
                <a:cs typeface="Heebo" pitchFamily="2" charset="-79"/>
              </a:rPr>
              <a:t>Taken</a:t>
            </a:r>
            <a:r>
              <a:rPr lang="es-CO" sz="1600" b="1" i="1" dirty="0">
                <a:effectLst/>
                <a:latin typeface="Heebo" pitchFamily="2" charset="-79"/>
                <a:cs typeface="Heebo" pitchFamily="2" charset="-79"/>
              </a:rPr>
              <a:t> </a:t>
            </a:r>
            <a:r>
              <a:rPr lang="es-CO" sz="1600" b="1" i="1" dirty="0" err="1">
                <a:effectLst/>
                <a:latin typeface="Heebo" pitchFamily="2" charset="-79"/>
                <a:cs typeface="Heebo" pitchFamily="2" charset="-79"/>
              </a:rPr>
              <a:t>from</a:t>
            </a:r>
            <a:r>
              <a:rPr lang="es-CO" sz="1600" b="1" i="1" dirty="0">
                <a:effectLst/>
                <a:latin typeface="Heebo" pitchFamily="2" charset="-79"/>
                <a:cs typeface="Heebo" pitchFamily="2" charset="-79"/>
              </a:rPr>
              <a:t>: </a:t>
            </a:r>
            <a:endParaRPr lang="es-CO" sz="1600" i="1" dirty="0">
              <a:effectLst/>
            </a:endParaRPr>
          </a:p>
          <a:p>
            <a:r>
              <a:rPr lang="es-CO" sz="1600" i="1" dirty="0">
                <a:effectLst/>
                <a:latin typeface="Heebo" pitchFamily="2" charset="-79"/>
                <a:cs typeface="Heebo" pitchFamily="2" charset="-79"/>
              </a:rPr>
              <a:t>https://</a:t>
            </a:r>
            <a:r>
              <a:rPr lang="es-CO" sz="1600" i="1" dirty="0" err="1">
                <a:effectLst/>
                <a:latin typeface="Heebo" pitchFamily="2" charset="-79"/>
                <a:cs typeface="Heebo" pitchFamily="2" charset="-79"/>
              </a:rPr>
              <a:t>medium.com</a:t>
            </a:r>
            <a:r>
              <a:rPr lang="es-CO" sz="1600" i="1" dirty="0">
                <a:effectLst/>
                <a:latin typeface="Heebo" pitchFamily="2" charset="-79"/>
                <a:cs typeface="Heebo" pitchFamily="2" charset="-79"/>
              </a:rPr>
              <a:t>/</a:t>
            </a:r>
            <a:r>
              <a:rPr lang="es-CO" sz="1600" i="1" dirty="0" err="1">
                <a:effectLst/>
                <a:latin typeface="Heebo" pitchFamily="2" charset="-79"/>
                <a:cs typeface="Heebo" pitchFamily="2" charset="-79"/>
              </a:rPr>
              <a:t>my-journey-to-the-cloud</a:t>
            </a:r>
            <a:r>
              <a:rPr lang="es-CO" sz="1600" i="1" dirty="0">
                <a:effectLst/>
                <a:latin typeface="Heebo" pitchFamily="2" charset="-79"/>
                <a:cs typeface="Heebo" pitchFamily="2" charset="-79"/>
              </a:rPr>
              <a:t>/</a:t>
            </a:r>
            <a:r>
              <a:rPr lang="es-CO" sz="1600" i="1" dirty="0" err="1">
                <a:effectLst/>
                <a:latin typeface="Heebo" pitchFamily="2" charset="-79"/>
                <a:cs typeface="Heebo" pitchFamily="2" charset="-79"/>
              </a:rPr>
              <a:t>the</a:t>
            </a:r>
            <a:r>
              <a:rPr lang="es-CO" sz="1600" i="1" dirty="0">
                <a:effectLst/>
                <a:latin typeface="Heebo" pitchFamily="2" charset="-79"/>
                <a:cs typeface="Heebo" pitchFamily="2" charset="-79"/>
              </a:rPr>
              <a:t>-</a:t>
            </a:r>
            <a:r>
              <a:rPr lang="es-CO" sz="1600" i="1" dirty="0" err="1">
                <a:effectLst/>
                <a:latin typeface="Heebo" pitchFamily="2" charset="-79"/>
                <a:cs typeface="Heebo" pitchFamily="2" charset="-79"/>
              </a:rPr>
              <a:t>amazing</a:t>
            </a:r>
            <a:r>
              <a:rPr lang="es-CO" sz="1600" i="1" dirty="0">
                <a:effectLst/>
                <a:latin typeface="Heebo" pitchFamily="2" charset="-79"/>
                <a:cs typeface="Heebo" pitchFamily="2" charset="-79"/>
              </a:rPr>
              <a:t>-</a:t>
            </a:r>
            <a:r>
              <a:rPr lang="es-CO" sz="1600" i="1" dirty="0" err="1">
                <a:effectLst/>
                <a:latin typeface="Heebo" pitchFamily="2" charset="-79"/>
                <a:cs typeface="Heebo" pitchFamily="2" charset="-79"/>
              </a:rPr>
              <a:t>world</a:t>
            </a:r>
            <a:r>
              <a:rPr lang="es-CO" sz="1600" i="1" dirty="0">
                <a:effectLst/>
                <a:latin typeface="Heebo" pitchFamily="2" charset="-79"/>
                <a:cs typeface="Heebo" pitchFamily="2" charset="-79"/>
              </a:rPr>
              <a:t>-</a:t>
            </a:r>
            <a:r>
              <a:rPr lang="es-CO" sz="1600" i="1" dirty="0" err="1">
                <a:effectLst/>
                <a:latin typeface="Heebo" pitchFamily="2" charset="-79"/>
                <a:cs typeface="Heebo" pitchFamily="2" charset="-79"/>
              </a:rPr>
              <a:t>of</a:t>
            </a:r>
            <a:r>
              <a:rPr lang="es-CO" sz="1600" i="1" dirty="0">
                <a:effectLst/>
                <a:latin typeface="Heebo" pitchFamily="2" charset="-79"/>
                <a:cs typeface="Heebo" pitchFamily="2" charset="-79"/>
              </a:rPr>
              <a:t>-ar tificial-intelligence-3fa0513decde </a:t>
            </a:r>
            <a:endParaRPr lang="es-CO" sz="1600" i="1" dirty="0">
              <a:effectLst/>
            </a:endParaRPr>
          </a:p>
        </p:txBody>
      </p:sp>
    </p:spTree>
    <p:extLst>
      <p:ext uri="{BB962C8B-B14F-4D97-AF65-F5344CB8AC3E}">
        <p14:creationId xmlns:p14="http://schemas.microsoft.com/office/powerpoint/2010/main" val="116054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8B1BF3-5C91-5693-0238-0216D7F266FB}"/>
              </a:ext>
            </a:extLst>
          </p:cNvPr>
          <p:cNvSpPr txBox="1"/>
          <p:nvPr/>
        </p:nvSpPr>
        <p:spPr>
          <a:xfrm>
            <a:off x="359626" y="1493593"/>
            <a:ext cx="9498051" cy="1754326"/>
          </a:xfrm>
          <a:prstGeom prst="rect">
            <a:avLst/>
          </a:prstGeom>
          <a:noFill/>
        </p:spPr>
        <p:txBody>
          <a:bodyPr wrap="square">
            <a:spAutoFit/>
          </a:bodyPr>
          <a:lstStyle/>
          <a:p>
            <a:r>
              <a:rPr lang="es-ES_tradnl" sz="5400" dirty="0">
                <a:solidFill>
                  <a:srgbClr val="FFC000"/>
                </a:solidFill>
                <a:latin typeface="HGPSoeiKakugothicUB" panose="020B0900000000000000" pitchFamily="34" charset="-128"/>
                <a:ea typeface="HGPSoeiKakugothicUB" panose="020B0900000000000000" pitchFamily="34" charset="-128"/>
              </a:rPr>
              <a:t>READING COMPREHENSION ACTIVITY </a:t>
            </a:r>
          </a:p>
        </p:txBody>
      </p:sp>
      <p:sp>
        <p:nvSpPr>
          <p:cNvPr id="4" name="CuadroTexto 3">
            <a:extLst>
              <a:ext uri="{FF2B5EF4-FFF2-40B4-BE49-F238E27FC236}">
                <a16:creationId xmlns:a16="http://schemas.microsoft.com/office/drawing/2014/main" id="{405DA60D-DF57-2657-8EDD-E637CD9AB687}"/>
              </a:ext>
            </a:extLst>
          </p:cNvPr>
          <p:cNvSpPr txBox="1"/>
          <p:nvPr/>
        </p:nvSpPr>
        <p:spPr>
          <a:xfrm>
            <a:off x="479502" y="3746809"/>
            <a:ext cx="5471532" cy="707886"/>
          </a:xfrm>
          <a:prstGeom prst="rect">
            <a:avLst/>
          </a:prstGeom>
          <a:noFill/>
        </p:spPr>
        <p:txBody>
          <a:bodyPr wrap="square" rtlCol="0">
            <a:spAutoFit/>
          </a:bodyPr>
          <a:lstStyle/>
          <a:p>
            <a:r>
              <a:rPr lang="es-ES_tradnl" sz="4000" dirty="0">
                <a:solidFill>
                  <a:schemeClr val="bg1"/>
                </a:solidFill>
              </a:rPr>
              <a:t>QUIZIZZ</a:t>
            </a:r>
          </a:p>
        </p:txBody>
      </p:sp>
    </p:spTree>
    <p:extLst>
      <p:ext uri="{BB962C8B-B14F-4D97-AF65-F5344CB8AC3E}">
        <p14:creationId xmlns:p14="http://schemas.microsoft.com/office/powerpoint/2010/main" val="57071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B5AAFE8-DDDD-7F42-C686-C5A82644217E}"/>
              </a:ext>
            </a:extLst>
          </p:cNvPr>
          <p:cNvSpPr txBox="1"/>
          <p:nvPr/>
        </p:nvSpPr>
        <p:spPr>
          <a:xfrm>
            <a:off x="2427648" y="320138"/>
            <a:ext cx="6850566" cy="1200329"/>
          </a:xfrm>
          <a:prstGeom prst="rect">
            <a:avLst/>
          </a:prstGeom>
          <a:noFill/>
        </p:spPr>
        <p:txBody>
          <a:bodyPr wrap="square" rtlCol="0">
            <a:spAutoFit/>
          </a:bodyPr>
          <a:lstStyle/>
          <a:p>
            <a:pPr algn="ctr"/>
            <a:r>
              <a:rPr lang="es-ES_tradnl" sz="3600" dirty="0">
                <a:solidFill>
                  <a:srgbClr val="FFC000"/>
                </a:solidFill>
                <a:latin typeface="HGPSoeiKakugothicUB" panose="020B0900000000000000" pitchFamily="34" charset="-128"/>
                <a:ea typeface="HGPSoeiKakugothicUB" panose="020B0900000000000000" pitchFamily="34" charset="-128"/>
              </a:rPr>
              <a:t>TECHNOLOGY IDIOMS VOCABULARY</a:t>
            </a:r>
          </a:p>
        </p:txBody>
      </p:sp>
      <p:sp>
        <p:nvSpPr>
          <p:cNvPr id="4" name="CuadroTexto 3">
            <a:extLst>
              <a:ext uri="{FF2B5EF4-FFF2-40B4-BE49-F238E27FC236}">
                <a16:creationId xmlns:a16="http://schemas.microsoft.com/office/drawing/2014/main" id="{18B11C97-EA3A-6C16-B4C0-4E6B0F63C524}"/>
              </a:ext>
            </a:extLst>
          </p:cNvPr>
          <p:cNvSpPr txBox="1"/>
          <p:nvPr/>
        </p:nvSpPr>
        <p:spPr>
          <a:xfrm>
            <a:off x="535329" y="2114751"/>
            <a:ext cx="7995213" cy="1631216"/>
          </a:xfrm>
          <a:prstGeom prst="rect">
            <a:avLst/>
          </a:prstGeom>
          <a:noFill/>
        </p:spPr>
        <p:txBody>
          <a:bodyPr wrap="square">
            <a:spAutoFit/>
          </a:bodyPr>
          <a:lstStyle/>
          <a:p>
            <a:pPr algn="l" fontAlgn="base"/>
            <a:r>
              <a:rPr lang="es-CO" sz="2800" b="1" i="0" u="none" strike="noStrike" dirty="0" err="1">
                <a:solidFill>
                  <a:srgbClr val="FFC000"/>
                </a:solidFill>
                <a:effectLst/>
                <a:latin typeface="Lato" panose="020F0502020204030204" pitchFamily="34" charset="0"/>
              </a:rPr>
              <a:t>To</a:t>
            </a:r>
            <a:r>
              <a:rPr lang="es-CO" sz="2800" b="1" i="0" u="none" strike="noStrike" dirty="0">
                <a:solidFill>
                  <a:srgbClr val="FFC000"/>
                </a:solidFill>
                <a:effectLst/>
                <a:latin typeface="Lato" panose="020F0502020204030204" pitchFamily="34" charset="0"/>
              </a:rPr>
              <a:t> </a:t>
            </a:r>
            <a:r>
              <a:rPr lang="es-CO" sz="2800" b="1" i="0" u="none" strike="noStrike" dirty="0" err="1">
                <a:solidFill>
                  <a:srgbClr val="FFC000"/>
                </a:solidFill>
                <a:effectLst/>
                <a:latin typeface="Lato" panose="020F0502020204030204" pitchFamily="34" charset="0"/>
              </a:rPr>
              <a:t>Pull</a:t>
            </a:r>
            <a:r>
              <a:rPr lang="es-CO" sz="2800" b="1" i="0" u="none" strike="noStrike" dirty="0">
                <a:solidFill>
                  <a:srgbClr val="FFC000"/>
                </a:solidFill>
                <a:effectLst/>
                <a:latin typeface="Lato" panose="020F0502020204030204" pitchFamily="34" charset="0"/>
              </a:rPr>
              <a:t> </a:t>
            </a:r>
            <a:r>
              <a:rPr lang="es-CO" sz="2800" b="1" i="0" u="none" strike="noStrike" dirty="0" err="1">
                <a:solidFill>
                  <a:srgbClr val="FFC000"/>
                </a:solidFill>
                <a:effectLst/>
                <a:latin typeface="Lato" panose="020F0502020204030204" pitchFamily="34" charset="0"/>
              </a:rPr>
              <a:t>The</a:t>
            </a:r>
            <a:r>
              <a:rPr lang="es-CO" sz="2800" b="1" i="0" u="none" strike="noStrike" dirty="0">
                <a:solidFill>
                  <a:srgbClr val="FFC000"/>
                </a:solidFill>
                <a:effectLst/>
                <a:latin typeface="Lato" panose="020F0502020204030204" pitchFamily="34" charset="0"/>
              </a:rPr>
              <a:t> Plug</a:t>
            </a:r>
          </a:p>
          <a:p>
            <a:pPr algn="l" fontAlgn="base"/>
            <a:r>
              <a:rPr lang="es-CO" b="1" i="0" u="none" strike="noStrike" dirty="0" err="1">
                <a:solidFill>
                  <a:schemeClr val="bg1"/>
                </a:solidFill>
                <a:effectLst/>
                <a:latin typeface="inherit"/>
              </a:rPr>
              <a:t>Meaning</a:t>
            </a:r>
            <a:r>
              <a:rPr lang="es-CO" b="1" i="0" u="none" strike="noStrike" dirty="0">
                <a:solidFill>
                  <a:schemeClr val="bg1"/>
                </a:solidFill>
                <a:effectLst/>
                <a:latin typeface="inherit"/>
              </a:rPr>
              <a:t>:</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to</a:t>
            </a:r>
            <a:r>
              <a:rPr lang="es-CO" b="0" i="0" u="none" strike="noStrike" dirty="0">
                <a:solidFill>
                  <a:schemeClr val="bg1"/>
                </a:solidFill>
                <a:effectLst/>
                <a:latin typeface="Lato" panose="020F0502020204030203" pitchFamily="34" charset="0"/>
              </a:rPr>
              <a:t> stop </a:t>
            </a:r>
            <a:r>
              <a:rPr lang="es-CO" b="0" i="0" u="none" strike="noStrike" dirty="0" err="1">
                <a:solidFill>
                  <a:schemeClr val="bg1"/>
                </a:solidFill>
                <a:effectLst/>
                <a:latin typeface="Lato" panose="020F0502020204030203" pitchFamily="34" charset="0"/>
              </a:rPr>
              <a:t>something</a:t>
            </a:r>
            <a:r>
              <a:rPr lang="es-CO" b="0" i="0" u="none" strike="noStrike" dirty="0">
                <a:solidFill>
                  <a:schemeClr val="bg1"/>
                </a:solidFill>
                <a:effectLst/>
                <a:latin typeface="Lato" panose="020F0502020204030203" pitchFamily="34" charset="0"/>
              </a:rPr>
              <a:t> in </a:t>
            </a:r>
            <a:r>
              <a:rPr lang="es-CO" b="0" i="0" u="none" strike="noStrike" dirty="0" err="1">
                <a:solidFill>
                  <a:schemeClr val="bg1"/>
                </a:solidFill>
                <a:effectLst/>
                <a:latin typeface="Lato" panose="020F0502020204030203" pitchFamily="34" charset="0"/>
              </a:rPr>
              <a:t>its</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tracks</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to</a:t>
            </a:r>
            <a:r>
              <a:rPr lang="es-CO" b="0" i="0" u="none" strike="noStrike" dirty="0">
                <a:solidFill>
                  <a:schemeClr val="bg1"/>
                </a:solidFill>
                <a:effectLst/>
                <a:latin typeface="Lato" panose="020F0502020204030203" pitchFamily="34" charset="0"/>
              </a:rPr>
              <a:t> stop </a:t>
            </a:r>
            <a:r>
              <a:rPr lang="es-CO" b="0" i="0" u="none" strike="noStrike" dirty="0" err="1">
                <a:solidFill>
                  <a:schemeClr val="bg1"/>
                </a:solidFill>
                <a:effectLst/>
                <a:latin typeface="Lato" panose="020F0502020204030203" pitchFamily="34" charset="0"/>
              </a:rPr>
              <a:t>it</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immediately</a:t>
            </a:r>
            <a:endParaRPr lang="es-CO" b="0" i="0" u="none" strike="noStrike" dirty="0">
              <a:solidFill>
                <a:schemeClr val="bg1"/>
              </a:solidFill>
              <a:effectLst/>
              <a:latin typeface="Lato" panose="020F0502020204030203" pitchFamily="34" charset="0"/>
            </a:endParaRPr>
          </a:p>
          <a:p>
            <a:pPr algn="l" fontAlgn="base"/>
            <a:endParaRPr lang="es-CO" b="0" i="1" u="none" strike="noStrike" dirty="0">
              <a:solidFill>
                <a:schemeClr val="bg1"/>
              </a:solidFill>
              <a:effectLst/>
              <a:latin typeface="inherit"/>
            </a:endParaRPr>
          </a:p>
          <a:p>
            <a:pPr algn="l" fontAlgn="base"/>
            <a:r>
              <a:rPr lang="es-CO" b="0" i="1" u="none" strike="noStrike" dirty="0" err="1">
                <a:solidFill>
                  <a:schemeClr val="bg1"/>
                </a:solidFill>
                <a:effectLst/>
                <a:latin typeface="inherit"/>
              </a:rPr>
              <a:t>Example</a:t>
            </a:r>
            <a:r>
              <a:rPr lang="es-CO" b="0" i="1" u="none" strike="noStrike" dirty="0">
                <a:solidFill>
                  <a:schemeClr val="bg1"/>
                </a:solidFill>
                <a:effectLst/>
                <a:latin typeface="inherit"/>
              </a:rPr>
              <a:t>: </a:t>
            </a:r>
            <a:r>
              <a:rPr lang="es-CO" b="0" i="1" u="none" strike="noStrike" dirty="0" err="1">
                <a:solidFill>
                  <a:schemeClr val="bg1"/>
                </a:solidFill>
                <a:effectLst/>
                <a:latin typeface="Lato" panose="020F0502020204030203" pitchFamily="34" charset="0"/>
              </a:rPr>
              <a:t>The</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business</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was</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not</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doing</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very</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well</a:t>
            </a:r>
            <a:r>
              <a:rPr lang="es-CO" b="0" i="1" u="none" strike="noStrike" dirty="0">
                <a:solidFill>
                  <a:schemeClr val="bg1"/>
                </a:solidFill>
                <a:effectLst/>
                <a:latin typeface="Lato" panose="020F0502020204030203" pitchFamily="34" charset="0"/>
              </a:rPr>
              <a:t> in </a:t>
            </a:r>
            <a:r>
              <a:rPr lang="es-CO" b="0" i="1" u="none" strike="noStrike" dirty="0" err="1">
                <a:solidFill>
                  <a:schemeClr val="bg1"/>
                </a:solidFill>
                <a:effectLst/>
                <a:latin typeface="Lato" panose="020F0502020204030203" pitchFamily="34" charset="0"/>
              </a:rPr>
              <a:t>the</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last</a:t>
            </a:r>
            <a:r>
              <a:rPr lang="es-CO" b="0" i="1" u="none" strike="noStrike" dirty="0">
                <a:solidFill>
                  <a:schemeClr val="bg1"/>
                </a:solidFill>
                <a:effectLst/>
                <a:latin typeface="Lato" panose="020F0502020204030203" pitchFamily="34" charset="0"/>
              </a:rPr>
              <a:t> 3 </a:t>
            </a:r>
            <a:r>
              <a:rPr lang="es-CO" b="0" i="1" u="none" strike="noStrike" dirty="0" err="1">
                <a:solidFill>
                  <a:schemeClr val="bg1"/>
                </a:solidFill>
                <a:effectLst/>
                <a:latin typeface="Lato" panose="020F0502020204030203" pitchFamily="34" charset="0"/>
              </a:rPr>
              <a:t>months</a:t>
            </a:r>
            <a:r>
              <a:rPr lang="es-CO" b="0" i="1" u="none" strike="noStrike" dirty="0">
                <a:solidFill>
                  <a:schemeClr val="bg1"/>
                </a:solidFill>
                <a:effectLst/>
                <a:latin typeface="Lato" panose="020F0502020204030203" pitchFamily="34" charset="0"/>
              </a:rPr>
              <a:t>, and </a:t>
            </a:r>
            <a:r>
              <a:rPr lang="es-CO" b="0" i="1" u="none" strike="noStrike" dirty="0" err="1">
                <a:solidFill>
                  <a:schemeClr val="bg1"/>
                </a:solidFill>
                <a:effectLst/>
                <a:latin typeface="Lato" panose="020F0502020204030203" pitchFamily="34" charset="0"/>
              </a:rPr>
              <a:t>the</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owners</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decided</a:t>
            </a:r>
            <a:r>
              <a:rPr lang="es-CO" b="0" i="1" u="none" strike="noStrike" dirty="0">
                <a:solidFill>
                  <a:schemeClr val="bg1"/>
                </a:solidFill>
                <a:effectLst/>
                <a:latin typeface="Lato" panose="020F0502020204030203" pitchFamily="34" charset="0"/>
              </a:rPr>
              <a:t> </a:t>
            </a:r>
            <a:r>
              <a:rPr lang="es-CO" b="0" i="1" u="none" strike="noStrike" dirty="0" err="1">
                <a:solidFill>
                  <a:srgbClr val="FFC000"/>
                </a:solidFill>
                <a:effectLst/>
                <a:latin typeface="Lato" panose="020F0502020204030203" pitchFamily="34" charset="0"/>
              </a:rPr>
              <a:t>to</a:t>
            </a:r>
            <a:r>
              <a:rPr lang="es-CO" b="0" i="1" u="none" strike="noStrike" dirty="0">
                <a:solidFill>
                  <a:srgbClr val="FFC000"/>
                </a:solidFill>
                <a:effectLst/>
                <a:latin typeface="Lato" panose="020F0502020204030203" pitchFamily="34" charset="0"/>
              </a:rPr>
              <a:t> </a:t>
            </a:r>
            <a:r>
              <a:rPr lang="es-CO" b="0" i="1" u="none" strike="noStrike" dirty="0" err="1">
                <a:solidFill>
                  <a:srgbClr val="FFC000"/>
                </a:solidFill>
                <a:effectLst/>
                <a:latin typeface="Lato" panose="020F0502020204030203" pitchFamily="34" charset="0"/>
              </a:rPr>
              <a:t>pull</a:t>
            </a:r>
            <a:r>
              <a:rPr lang="es-CO" b="0" i="1" u="none" strike="noStrike" dirty="0">
                <a:solidFill>
                  <a:srgbClr val="FFC000"/>
                </a:solidFill>
                <a:effectLst/>
                <a:latin typeface="Lato" panose="020F0502020204030203" pitchFamily="34" charset="0"/>
              </a:rPr>
              <a:t> </a:t>
            </a:r>
            <a:r>
              <a:rPr lang="es-CO" b="0" i="1" u="none" strike="noStrike" dirty="0" err="1">
                <a:solidFill>
                  <a:srgbClr val="FFC000"/>
                </a:solidFill>
                <a:effectLst/>
                <a:latin typeface="Lato" panose="020F0502020204030203" pitchFamily="34" charset="0"/>
              </a:rPr>
              <a:t>the</a:t>
            </a:r>
            <a:r>
              <a:rPr lang="es-CO" b="0" i="1" u="none" strike="noStrike" dirty="0">
                <a:solidFill>
                  <a:srgbClr val="FFC000"/>
                </a:solidFill>
                <a:effectLst/>
                <a:latin typeface="Lato" panose="020F0502020204030203" pitchFamily="34" charset="0"/>
              </a:rPr>
              <a:t> </a:t>
            </a:r>
            <a:r>
              <a:rPr lang="es-CO" b="0" i="1" u="none" strike="noStrike" dirty="0" err="1">
                <a:solidFill>
                  <a:srgbClr val="FFC000"/>
                </a:solidFill>
                <a:effectLst/>
                <a:latin typeface="Lato" panose="020F0502020204030203" pitchFamily="34" charset="0"/>
              </a:rPr>
              <a:t>plug</a:t>
            </a:r>
            <a:r>
              <a:rPr lang="es-CO" b="0" i="1" u="none" strike="noStrike" dirty="0">
                <a:solidFill>
                  <a:schemeClr val="bg1"/>
                </a:solidFill>
                <a:effectLst/>
                <a:latin typeface="Lato" panose="020F0502020204030203" pitchFamily="34" charset="0"/>
              </a:rPr>
              <a:t>.</a:t>
            </a:r>
          </a:p>
        </p:txBody>
      </p:sp>
      <p:sp>
        <p:nvSpPr>
          <p:cNvPr id="6" name="CuadroTexto 5">
            <a:extLst>
              <a:ext uri="{FF2B5EF4-FFF2-40B4-BE49-F238E27FC236}">
                <a16:creationId xmlns:a16="http://schemas.microsoft.com/office/drawing/2014/main" id="{6D6E904B-CFD0-4566-5148-79C0C6451DC7}"/>
              </a:ext>
            </a:extLst>
          </p:cNvPr>
          <p:cNvSpPr txBox="1"/>
          <p:nvPr/>
        </p:nvSpPr>
        <p:spPr>
          <a:xfrm>
            <a:off x="535329" y="3961419"/>
            <a:ext cx="7439628" cy="1908215"/>
          </a:xfrm>
          <a:prstGeom prst="rect">
            <a:avLst/>
          </a:prstGeom>
          <a:noFill/>
        </p:spPr>
        <p:txBody>
          <a:bodyPr wrap="square">
            <a:spAutoFit/>
          </a:bodyPr>
          <a:lstStyle/>
          <a:p>
            <a:pPr algn="l" fontAlgn="base"/>
            <a:r>
              <a:rPr lang="es-CO" sz="2800" b="1" i="0" u="none" strike="noStrike" dirty="0" err="1">
                <a:solidFill>
                  <a:srgbClr val="FFC000"/>
                </a:solidFill>
                <a:effectLst/>
                <a:latin typeface="Lato" panose="020F0502020204030203" pitchFamily="34" charset="0"/>
              </a:rPr>
              <a:t>To</a:t>
            </a:r>
            <a:r>
              <a:rPr lang="es-CO" sz="2800" b="1" i="0" u="none" strike="noStrike" dirty="0">
                <a:solidFill>
                  <a:srgbClr val="FFC000"/>
                </a:solidFill>
                <a:effectLst/>
                <a:latin typeface="Lato" panose="020F0502020204030203" pitchFamily="34" charset="0"/>
              </a:rPr>
              <a:t> </a:t>
            </a:r>
            <a:r>
              <a:rPr lang="es-CO" sz="2800" b="1" i="0" u="none" strike="noStrike" dirty="0" err="1">
                <a:solidFill>
                  <a:srgbClr val="FFC000"/>
                </a:solidFill>
                <a:effectLst/>
                <a:latin typeface="Lato" panose="020F0502020204030203" pitchFamily="34" charset="0"/>
              </a:rPr>
              <a:t>Get</a:t>
            </a:r>
            <a:r>
              <a:rPr lang="es-CO" sz="2800" b="1" i="0" u="none" strike="noStrike" dirty="0">
                <a:solidFill>
                  <a:srgbClr val="FFC000"/>
                </a:solidFill>
                <a:effectLst/>
                <a:latin typeface="Lato" panose="020F0502020204030203" pitchFamily="34" charset="0"/>
              </a:rPr>
              <a:t> </a:t>
            </a:r>
            <a:r>
              <a:rPr lang="es-CO" sz="2800" b="1" i="0" u="none" strike="noStrike" dirty="0" err="1">
                <a:solidFill>
                  <a:srgbClr val="FFC000"/>
                </a:solidFill>
                <a:effectLst/>
                <a:latin typeface="Lato" panose="020F0502020204030203" pitchFamily="34" charset="0"/>
              </a:rPr>
              <a:t>Your</a:t>
            </a:r>
            <a:r>
              <a:rPr lang="es-CO" sz="2800" b="1" i="0" u="none" strike="noStrike" dirty="0">
                <a:solidFill>
                  <a:srgbClr val="FFC000"/>
                </a:solidFill>
                <a:effectLst/>
                <a:latin typeface="Lato" panose="020F0502020204030203" pitchFamily="34" charset="0"/>
              </a:rPr>
              <a:t> </a:t>
            </a:r>
            <a:r>
              <a:rPr lang="es-CO" sz="2800" b="1" i="0" u="none" strike="noStrike" dirty="0" err="1">
                <a:solidFill>
                  <a:srgbClr val="FFC000"/>
                </a:solidFill>
                <a:effectLst/>
                <a:latin typeface="Lato" panose="020F0502020204030203" pitchFamily="34" charset="0"/>
              </a:rPr>
              <a:t>Wires</a:t>
            </a:r>
            <a:r>
              <a:rPr lang="es-CO" sz="2800" b="1" i="0" u="none" strike="noStrike" dirty="0">
                <a:solidFill>
                  <a:srgbClr val="FFC000"/>
                </a:solidFill>
                <a:effectLst/>
                <a:latin typeface="Lato" panose="020F0502020204030203" pitchFamily="34" charset="0"/>
              </a:rPr>
              <a:t> </a:t>
            </a:r>
            <a:r>
              <a:rPr lang="es-CO" sz="2800" b="1" i="0" u="none" strike="noStrike" dirty="0" err="1">
                <a:solidFill>
                  <a:srgbClr val="FFC000"/>
                </a:solidFill>
                <a:effectLst/>
                <a:latin typeface="Lato" panose="020F0502020204030203" pitchFamily="34" charset="0"/>
              </a:rPr>
              <a:t>Crossed</a:t>
            </a:r>
            <a:endParaRPr lang="es-CO" sz="2800" b="1" i="0" u="none" strike="noStrike" dirty="0">
              <a:solidFill>
                <a:srgbClr val="FFC000"/>
              </a:solidFill>
              <a:effectLst/>
              <a:latin typeface="Lato" panose="020F0502020204030203" pitchFamily="34" charset="0"/>
            </a:endParaRPr>
          </a:p>
          <a:p>
            <a:pPr algn="l" fontAlgn="base"/>
            <a:r>
              <a:rPr lang="es-CO" b="1" i="0" u="none" strike="noStrike" dirty="0" err="1">
                <a:solidFill>
                  <a:schemeClr val="bg1"/>
                </a:solidFill>
                <a:effectLst/>
                <a:latin typeface="inherit"/>
              </a:rPr>
              <a:t>Meaning</a:t>
            </a:r>
            <a:r>
              <a:rPr lang="es-CO" b="1" i="0" u="none" strike="noStrike" dirty="0">
                <a:solidFill>
                  <a:schemeClr val="bg1"/>
                </a:solidFill>
                <a:effectLst/>
                <a:latin typeface="inherit"/>
              </a:rPr>
              <a:t>:</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to</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misunderstand</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somebody</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to</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become</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confused</a:t>
            </a:r>
            <a:endParaRPr lang="es-CO" b="0" i="0" u="none" strike="noStrike" dirty="0">
              <a:solidFill>
                <a:schemeClr val="bg1"/>
              </a:solidFill>
              <a:effectLst/>
              <a:latin typeface="Lato" panose="020F0502020204030203" pitchFamily="34" charset="0"/>
            </a:endParaRPr>
          </a:p>
          <a:p>
            <a:pPr algn="l" fontAlgn="base"/>
            <a:endParaRPr lang="es-CO" b="0" i="1" u="none" strike="noStrike" dirty="0">
              <a:solidFill>
                <a:schemeClr val="bg1"/>
              </a:solidFill>
              <a:effectLst/>
              <a:latin typeface="inherit"/>
            </a:endParaRPr>
          </a:p>
          <a:p>
            <a:pPr algn="l" fontAlgn="base"/>
            <a:r>
              <a:rPr lang="es-CO" b="0" i="1" u="none" strike="noStrike" dirty="0" err="1">
                <a:solidFill>
                  <a:schemeClr val="bg1"/>
                </a:solidFill>
                <a:effectLst/>
                <a:latin typeface="inherit"/>
              </a:rPr>
              <a:t>Examples:</a:t>
            </a:r>
            <a:r>
              <a:rPr lang="es-CO" b="0" i="1" u="none" strike="noStrike" dirty="0" err="1">
                <a:solidFill>
                  <a:schemeClr val="bg1"/>
                </a:solidFill>
                <a:effectLst/>
                <a:latin typeface="Lato" panose="020F0502020204030203" pitchFamily="34" charset="0"/>
              </a:rPr>
              <a:t>I</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think</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we’ve</a:t>
            </a:r>
            <a:r>
              <a:rPr lang="es-CO" b="0" i="1" u="none" strike="noStrike" dirty="0">
                <a:solidFill>
                  <a:schemeClr val="bg1"/>
                </a:solidFill>
                <a:effectLst/>
                <a:latin typeface="Lato" panose="020F0502020204030203" pitchFamily="34" charset="0"/>
              </a:rPr>
              <a:t> </a:t>
            </a:r>
            <a:r>
              <a:rPr lang="es-CO" b="0" i="1" u="none" strike="noStrike" dirty="0" err="1">
                <a:solidFill>
                  <a:srgbClr val="FFC000"/>
                </a:solidFill>
                <a:effectLst/>
                <a:latin typeface="Lato" panose="020F0502020204030203" pitchFamily="34" charset="0"/>
              </a:rPr>
              <a:t>got</a:t>
            </a:r>
            <a:r>
              <a:rPr lang="es-CO" b="0" i="1" u="none" strike="noStrike" dirty="0">
                <a:solidFill>
                  <a:srgbClr val="FFC000"/>
                </a:solidFill>
                <a:effectLst/>
                <a:latin typeface="Lato" panose="020F0502020204030203" pitchFamily="34" charset="0"/>
              </a:rPr>
              <a:t> </a:t>
            </a:r>
            <a:r>
              <a:rPr lang="es-CO" b="0" i="1" u="none" strike="noStrike" dirty="0" err="1">
                <a:solidFill>
                  <a:srgbClr val="FFC000"/>
                </a:solidFill>
                <a:effectLst/>
                <a:latin typeface="Lato" panose="020F0502020204030203" pitchFamily="34" charset="0"/>
              </a:rPr>
              <a:t>our</a:t>
            </a:r>
            <a:r>
              <a:rPr lang="es-CO" b="0" i="1" u="none" strike="noStrike" dirty="0">
                <a:solidFill>
                  <a:srgbClr val="FFC000"/>
                </a:solidFill>
                <a:effectLst/>
                <a:latin typeface="Lato" panose="020F0502020204030203" pitchFamily="34" charset="0"/>
              </a:rPr>
              <a:t> </a:t>
            </a:r>
            <a:r>
              <a:rPr lang="es-CO" b="0" i="1" u="none" strike="noStrike" dirty="0" err="1">
                <a:solidFill>
                  <a:srgbClr val="FFC000"/>
                </a:solidFill>
                <a:effectLst/>
                <a:latin typeface="Lato" panose="020F0502020204030203" pitchFamily="34" charset="0"/>
              </a:rPr>
              <a:t>wires</a:t>
            </a:r>
            <a:r>
              <a:rPr lang="es-CO" b="0" i="1" u="none" strike="noStrike" dirty="0">
                <a:solidFill>
                  <a:srgbClr val="FFC000"/>
                </a:solidFill>
                <a:effectLst/>
                <a:latin typeface="Lato" panose="020F0502020204030203" pitchFamily="34" charset="0"/>
              </a:rPr>
              <a:t> </a:t>
            </a:r>
            <a:r>
              <a:rPr lang="es-CO" b="0" i="1" u="none" strike="noStrike" dirty="0" err="1">
                <a:solidFill>
                  <a:srgbClr val="FFC000"/>
                </a:solidFill>
                <a:effectLst/>
                <a:latin typeface="Lato" panose="020F0502020204030203" pitchFamily="34" charset="0"/>
              </a:rPr>
              <a:t>crossed</a:t>
            </a:r>
            <a:r>
              <a:rPr lang="es-CO" b="0" i="1" u="none" strike="noStrike" dirty="0">
                <a:solidFill>
                  <a:srgbClr val="FFC000"/>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here</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What</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I’m</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talking</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about</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is</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next</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week’s</a:t>
            </a:r>
            <a:r>
              <a:rPr lang="es-CO" b="0" i="1" u="none" strike="noStrike" dirty="0">
                <a:solidFill>
                  <a:schemeClr val="bg1"/>
                </a:solidFill>
                <a:effectLst/>
                <a:latin typeface="Lato" panose="020F0502020204030203" pitchFamily="34" charset="0"/>
              </a:rPr>
              <a:t> meeting. </a:t>
            </a:r>
            <a:r>
              <a:rPr lang="es-CO" b="0" i="1" u="none" strike="noStrike" dirty="0" err="1">
                <a:solidFill>
                  <a:schemeClr val="bg1"/>
                </a:solidFill>
                <a:effectLst/>
                <a:latin typeface="Lato" panose="020F0502020204030203" pitchFamily="34" charset="0"/>
              </a:rPr>
              <a:t>What</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you</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seem</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to</a:t>
            </a:r>
            <a:r>
              <a:rPr lang="es-CO" b="0" i="1" u="none" strike="noStrike" dirty="0">
                <a:solidFill>
                  <a:schemeClr val="bg1"/>
                </a:solidFill>
                <a:effectLst/>
                <a:latin typeface="Lato" panose="020F0502020204030203" pitchFamily="34" charset="0"/>
              </a:rPr>
              <a:t> be </a:t>
            </a:r>
            <a:r>
              <a:rPr lang="es-CO" b="0" i="1" u="none" strike="noStrike" dirty="0" err="1">
                <a:solidFill>
                  <a:schemeClr val="bg1"/>
                </a:solidFill>
                <a:effectLst/>
                <a:latin typeface="Lato" panose="020F0502020204030203" pitchFamily="34" charset="0"/>
              </a:rPr>
              <a:t>talking</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about</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was</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last</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week’s</a:t>
            </a:r>
            <a:r>
              <a:rPr lang="es-CO" b="0" i="1" u="none" strike="noStrike" dirty="0">
                <a:solidFill>
                  <a:schemeClr val="bg1"/>
                </a:solidFill>
                <a:effectLst/>
                <a:latin typeface="Lato" panose="020F0502020204030203" pitchFamily="34" charset="0"/>
              </a:rPr>
              <a:t> meeting.</a:t>
            </a:r>
            <a:endParaRPr lang="es-CO" b="0" i="0" u="none" strike="noStrike" dirty="0">
              <a:solidFill>
                <a:schemeClr val="bg1"/>
              </a:solidFill>
              <a:effectLst/>
              <a:latin typeface="Lato" panose="020F0502020204030203" pitchFamily="34" charset="0"/>
            </a:endParaRPr>
          </a:p>
        </p:txBody>
      </p:sp>
      <p:pic>
        <p:nvPicPr>
          <p:cNvPr id="4098" name="Picture 2" descr="Wires Crossed Icons - Free SVG &amp; PNG Wires Crossed Images - Noun Project">
            <a:extLst>
              <a:ext uri="{FF2B5EF4-FFF2-40B4-BE49-F238E27FC236}">
                <a16:creationId xmlns:a16="http://schemas.microsoft.com/office/drawing/2014/main" id="{20F9AB98-B599-3D78-13CD-E2C3413E0A21}"/>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402577" y="2302364"/>
            <a:ext cx="3102658" cy="310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76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E08DE33-B221-C13B-3F7F-50B002561777}"/>
              </a:ext>
            </a:extLst>
          </p:cNvPr>
          <p:cNvSpPr txBox="1"/>
          <p:nvPr/>
        </p:nvSpPr>
        <p:spPr>
          <a:xfrm>
            <a:off x="477456" y="1425547"/>
            <a:ext cx="8458199" cy="2739211"/>
          </a:xfrm>
          <a:prstGeom prst="rect">
            <a:avLst/>
          </a:prstGeom>
          <a:noFill/>
        </p:spPr>
        <p:txBody>
          <a:bodyPr wrap="square">
            <a:spAutoFit/>
          </a:bodyPr>
          <a:lstStyle/>
          <a:p>
            <a:pPr algn="l" fontAlgn="base"/>
            <a:r>
              <a:rPr lang="es-CO" sz="2800" b="1" i="0" u="none" strike="noStrike" dirty="0" err="1">
                <a:solidFill>
                  <a:srgbClr val="FFC000"/>
                </a:solidFill>
                <a:effectLst/>
                <a:latin typeface="Lato" panose="020F0502020204030203" pitchFamily="34" charset="0"/>
              </a:rPr>
              <a:t>To</a:t>
            </a:r>
            <a:r>
              <a:rPr lang="es-CO" sz="2800" b="1" i="0" u="none" strike="noStrike" dirty="0">
                <a:solidFill>
                  <a:srgbClr val="FFC000"/>
                </a:solidFill>
                <a:effectLst/>
                <a:latin typeface="Lato" panose="020F0502020204030203" pitchFamily="34" charset="0"/>
              </a:rPr>
              <a:t> Be </a:t>
            </a:r>
            <a:r>
              <a:rPr lang="es-CO" sz="2800" b="1" i="0" u="none" strike="noStrike" dirty="0" err="1">
                <a:solidFill>
                  <a:srgbClr val="FFC000"/>
                </a:solidFill>
                <a:effectLst/>
                <a:latin typeface="Lato" panose="020F0502020204030203" pitchFamily="34" charset="0"/>
              </a:rPr>
              <a:t>On</a:t>
            </a:r>
            <a:r>
              <a:rPr lang="es-CO" sz="2800" b="1" i="0" u="none" strike="noStrike" dirty="0">
                <a:solidFill>
                  <a:srgbClr val="FFC000"/>
                </a:solidFill>
                <a:effectLst/>
                <a:latin typeface="Lato" panose="020F0502020204030203" pitchFamily="34" charset="0"/>
              </a:rPr>
              <a:t> </a:t>
            </a:r>
            <a:r>
              <a:rPr lang="es-CO" sz="2800" b="1" i="0" u="none" strike="noStrike" dirty="0" err="1">
                <a:solidFill>
                  <a:srgbClr val="FFC000"/>
                </a:solidFill>
                <a:effectLst/>
                <a:latin typeface="Lato" panose="020F0502020204030203" pitchFamily="34" charset="0"/>
              </a:rPr>
              <a:t>The</a:t>
            </a:r>
            <a:r>
              <a:rPr lang="es-CO" sz="2800" b="1" i="0" u="none" strike="noStrike" dirty="0">
                <a:solidFill>
                  <a:srgbClr val="FFC000"/>
                </a:solidFill>
                <a:effectLst/>
                <a:latin typeface="Lato" panose="020F0502020204030203" pitchFamily="34" charset="0"/>
              </a:rPr>
              <a:t> </a:t>
            </a:r>
            <a:r>
              <a:rPr lang="es-CO" sz="2800" b="1" i="0" u="none" strike="noStrike" dirty="0" err="1">
                <a:solidFill>
                  <a:srgbClr val="FFC000"/>
                </a:solidFill>
                <a:effectLst/>
                <a:latin typeface="Lato" panose="020F0502020204030203" pitchFamily="34" charset="0"/>
              </a:rPr>
              <a:t>Same</a:t>
            </a:r>
            <a:r>
              <a:rPr lang="es-CO" sz="2800" b="1" i="0" u="none" strike="noStrike" dirty="0">
                <a:solidFill>
                  <a:srgbClr val="FFC000"/>
                </a:solidFill>
                <a:effectLst/>
                <a:latin typeface="Lato" panose="020F0502020204030203" pitchFamily="34" charset="0"/>
              </a:rPr>
              <a:t> </a:t>
            </a:r>
            <a:r>
              <a:rPr lang="es-CO" sz="2800" b="1" i="0" u="none" strike="noStrike" dirty="0" err="1">
                <a:solidFill>
                  <a:srgbClr val="FFC000"/>
                </a:solidFill>
                <a:effectLst/>
                <a:latin typeface="Lato" panose="020F0502020204030203" pitchFamily="34" charset="0"/>
              </a:rPr>
              <a:t>Wavelength</a:t>
            </a:r>
            <a:endParaRPr lang="es-CO" sz="2800" b="1" i="0" u="none" strike="noStrike" dirty="0">
              <a:solidFill>
                <a:srgbClr val="FFC000"/>
              </a:solidFill>
              <a:effectLst/>
              <a:latin typeface="Lato" panose="020F0502020204030203" pitchFamily="34" charset="0"/>
            </a:endParaRPr>
          </a:p>
          <a:p>
            <a:pPr algn="l" fontAlgn="base"/>
            <a:r>
              <a:rPr lang="es-CO" b="0" i="1" u="none" strike="noStrike" dirty="0" err="1">
                <a:solidFill>
                  <a:schemeClr val="bg1"/>
                </a:solidFill>
                <a:effectLst/>
                <a:latin typeface="Lato" panose="020F0502020204030203" pitchFamily="34" charset="0"/>
              </a:rPr>
              <a:t>It</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is</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the</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opposite</a:t>
            </a:r>
            <a:r>
              <a:rPr lang="es-CO" b="0" i="1" u="none" strike="noStrike" dirty="0">
                <a:solidFill>
                  <a:schemeClr val="bg1"/>
                </a:solidFill>
                <a:effectLst/>
                <a:latin typeface="Lato" panose="020F0502020204030203" pitchFamily="34" charset="0"/>
              </a:rPr>
              <a:t> </a:t>
            </a:r>
            <a:r>
              <a:rPr lang="es-CO" b="0" i="1" u="none" strike="noStrike" dirty="0" err="1">
                <a:solidFill>
                  <a:schemeClr val="bg1"/>
                </a:solidFill>
                <a:effectLst/>
                <a:latin typeface="Lato" panose="020F0502020204030203" pitchFamily="34" charset="0"/>
              </a:rPr>
              <a:t>of</a:t>
            </a:r>
            <a:r>
              <a:rPr lang="es-CO" b="0" i="1" u="none" strike="noStrike" dirty="0">
                <a:solidFill>
                  <a:schemeClr val="bg1"/>
                </a:solidFill>
                <a:effectLst/>
                <a:latin typeface="Lato" panose="020F0502020204030203" pitchFamily="34" charset="0"/>
              </a:rPr>
              <a:t> </a:t>
            </a:r>
            <a:r>
              <a:rPr lang="es-CO" b="1" i="1" u="none" strike="noStrike" dirty="0">
                <a:solidFill>
                  <a:schemeClr val="bg1"/>
                </a:solidFill>
                <a:effectLst/>
                <a:latin typeface="inherit"/>
              </a:rPr>
              <a:t>‘</a:t>
            </a:r>
            <a:r>
              <a:rPr lang="es-CO" b="1" i="1" u="none" strike="noStrike" dirty="0" err="1">
                <a:solidFill>
                  <a:schemeClr val="bg1"/>
                </a:solidFill>
                <a:effectLst/>
                <a:latin typeface="inherit"/>
              </a:rPr>
              <a:t>to</a:t>
            </a:r>
            <a:r>
              <a:rPr lang="es-CO" b="1" i="1" u="none" strike="noStrike" dirty="0">
                <a:solidFill>
                  <a:schemeClr val="bg1"/>
                </a:solidFill>
                <a:effectLst/>
                <a:latin typeface="inherit"/>
              </a:rPr>
              <a:t> </a:t>
            </a:r>
            <a:r>
              <a:rPr lang="es-CO" b="1" i="1" u="none" strike="noStrike" dirty="0" err="1">
                <a:solidFill>
                  <a:schemeClr val="bg1"/>
                </a:solidFill>
                <a:effectLst/>
                <a:latin typeface="inherit"/>
              </a:rPr>
              <a:t>get</a:t>
            </a:r>
            <a:r>
              <a:rPr lang="es-CO" b="1" i="1" u="none" strike="noStrike" dirty="0">
                <a:solidFill>
                  <a:schemeClr val="bg1"/>
                </a:solidFill>
                <a:effectLst/>
                <a:latin typeface="inherit"/>
              </a:rPr>
              <a:t> </a:t>
            </a:r>
            <a:r>
              <a:rPr lang="es-CO" b="1" i="1" u="none" strike="noStrike" dirty="0" err="1">
                <a:solidFill>
                  <a:schemeClr val="bg1"/>
                </a:solidFill>
                <a:effectLst/>
                <a:latin typeface="inherit"/>
              </a:rPr>
              <a:t>your</a:t>
            </a:r>
            <a:r>
              <a:rPr lang="es-CO" b="1" i="1" u="none" strike="noStrike" dirty="0">
                <a:solidFill>
                  <a:schemeClr val="bg1"/>
                </a:solidFill>
                <a:effectLst/>
                <a:latin typeface="inherit"/>
              </a:rPr>
              <a:t> </a:t>
            </a:r>
            <a:r>
              <a:rPr lang="es-CO" b="1" i="1" u="none" strike="noStrike" dirty="0" err="1">
                <a:solidFill>
                  <a:schemeClr val="bg1"/>
                </a:solidFill>
                <a:effectLst/>
                <a:latin typeface="inherit"/>
              </a:rPr>
              <a:t>wires</a:t>
            </a:r>
            <a:r>
              <a:rPr lang="es-CO" b="1" i="1" u="none" strike="noStrike" dirty="0">
                <a:solidFill>
                  <a:schemeClr val="bg1"/>
                </a:solidFill>
                <a:effectLst/>
                <a:latin typeface="inherit"/>
              </a:rPr>
              <a:t> </a:t>
            </a:r>
            <a:r>
              <a:rPr lang="es-CO" b="1" i="1" u="none" strike="noStrike" dirty="0" err="1">
                <a:solidFill>
                  <a:schemeClr val="bg1"/>
                </a:solidFill>
                <a:effectLst/>
                <a:latin typeface="inherit"/>
              </a:rPr>
              <a:t>crossed</a:t>
            </a:r>
            <a:r>
              <a:rPr lang="es-CO" b="1" i="1" u="none" strike="noStrike" dirty="0">
                <a:solidFill>
                  <a:schemeClr val="bg1"/>
                </a:solidFill>
                <a:effectLst/>
                <a:latin typeface="inherit"/>
              </a:rPr>
              <a:t>’</a:t>
            </a:r>
          </a:p>
          <a:p>
            <a:pPr algn="l" fontAlgn="base"/>
            <a:endParaRPr lang="es-CO" b="0" i="0" u="none" strike="noStrike" dirty="0">
              <a:solidFill>
                <a:schemeClr val="bg1"/>
              </a:solidFill>
              <a:effectLst/>
              <a:latin typeface="Lato" panose="020F0502020204030203" pitchFamily="34" charset="0"/>
            </a:endParaRPr>
          </a:p>
          <a:p>
            <a:pPr algn="l" fontAlgn="base"/>
            <a:r>
              <a:rPr lang="es-CO" b="1" i="0" u="none" strike="noStrike" dirty="0" err="1">
                <a:solidFill>
                  <a:schemeClr val="bg1"/>
                </a:solidFill>
                <a:effectLst/>
                <a:latin typeface="inherit"/>
              </a:rPr>
              <a:t>Meaning</a:t>
            </a:r>
            <a:r>
              <a:rPr lang="es-CO" b="1" i="0" u="none" strike="noStrike" dirty="0">
                <a:solidFill>
                  <a:schemeClr val="bg1"/>
                </a:solidFill>
                <a:effectLst/>
                <a:latin typeface="inherit"/>
              </a:rPr>
              <a:t>:</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to</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have</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the</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same</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thoughts</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the</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same</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intentions</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to</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understand</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exactly</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the</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same</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thing</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to</a:t>
            </a:r>
            <a:r>
              <a:rPr lang="es-CO" b="0" i="0" u="none" strike="noStrike" dirty="0">
                <a:solidFill>
                  <a:schemeClr val="bg1"/>
                </a:solidFill>
                <a:effectLst/>
                <a:latin typeface="Lato" panose="020F0502020204030203" pitchFamily="34" charset="0"/>
              </a:rPr>
              <a:t> be in </a:t>
            </a:r>
            <a:r>
              <a:rPr lang="es-CO" b="0" i="0" u="none" strike="noStrike" dirty="0" err="1">
                <a:solidFill>
                  <a:schemeClr val="bg1"/>
                </a:solidFill>
                <a:effectLst/>
                <a:latin typeface="Lato" panose="020F0502020204030203" pitchFamily="34" charset="0"/>
              </a:rPr>
              <a:t>agreement</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with</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somebody</a:t>
            </a:r>
            <a:endParaRPr lang="es-CO" b="0" i="0" u="none" strike="noStrike" dirty="0">
              <a:solidFill>
                <a:schemeClr val="bg1"/>
              </a:solidFill>
              <a:effectLst/>
              <a:latin typeface="Lato" panose="020F0502020204030203" pitchFamily="34" charset="0"/>
            </a:endParaRPr>
          </a:p>
          <a:p>
            <a:pPr algn="l" fontAlgn="base"/>
            <a:endParaRPr lang="es-CO" b="0" i="0" u="none" strike="noStrike" dirty="0">
              <a:solidFill>
                <a:schemeClr val="bg1"/>
              </a:solidFill>
              <a:effectLst/>
              <a:latin typeface="Lato" panose="020F0502020204030203" pitchFamily="34" charset="0"/>
            </a:endParaRPr>
          </a:p>
          <a:p>
            <a:pPr algn="l" fontAlgn="base"/>
            <a:r>
              <a:rPr lang="es-CO" b="0" i="1" u="none" strike="noStrike" dirty="0" err="1">
                <a:solidFill>
                  <a:schemeClr val="bg1"/>
                </a:solidFill>
                <a:effectLst/>
                <a:latin typeface="inherit"/>
              </a:rPr>
              <a:t>Example</a:t>
            </a:r>
            <a:r>
              <a:rPr lang="es-CO" b="0" i="1" u="none" strike="noStrike" dirty="0">
                <a:solidFill>
                  <a:schemeClr val="bg1"/>
                </a:solidFill>
                <a:effectLst/>
                <a:latin typeface="inherit"/>
              </a:rPr>
              <a:t>:</a:t>
            </a:r>
            <a:endParaRPr lang="es-CO" b="0" i="0" u="none" strike="noStrike" dirty="0">
              <a:solidFill>
                <a:schemeClr val="bg1"/>
              </a:solidFill>
              <a:effectLst/>
              <a:latin typeface="Lato" panose="020F0502020204030203" pitchFamily="34" charset="0"/>
            </a:endParaRPr>
          </a:p>
          <a:p>
            <a:pPr algn="l" fontAlgn="base"/>
            <a:r>
              <a:rPr lang="es-CO" b="0" i="1" u="none" strike="noStrike" dirty="0">
                <a:solidFill>
                  <a:schemeClr val="bg1"/>
                </a:solidFill>
                <a:effectLst/>
                <a:latin typeface="inherit"/>
              </a:rPr>
              <a:t>After </a:t>
            </a:r>
            <a:r>
              <a:rPr lang="es-CO" b="0" i="1" u="none" strike="noStrike" dirty="0" err="1">
                <a:solidFill>
                  <a:schemeClr val="bg1"/>
                </a:solidFill>
                <a:effectLst/>
                <a:latin typeface="inherit"/>
              </a:rPr>
              <a:t>the</a:t>
            </a:r>
            <a:r>
              <a:rPr lang="es-CO" b="0" i="1" u="none" strike="noStrike" dirty="0">
                <a:solidFill>
                  <a:schemeClr val="bg1"/>
                </a:solidFill>
                <a:effectLst/>
                <a:latin typeface="inherit"/>
              </a:rPr>
              <a:t> </a:t>
            </a:r>
            <a:r>
              <a:rPr lang="es-CO" b="0" i="1" u="none" strike="noStrike" dirty="0" err="1">
                <a:solidFill>
                  <a:schemeClr val="bg1"/>
                </a:solidFill>
                <a:effectLst/>
                <a:latin typeface="inherit"/>
              </a:rPr>
              <a:t>first</a:t>
            </a:r>
            <a:r>
              <a:rPr lang="es-CO" b="0" i="1" u="none" strike="noStrike" dirty="0">
                <a:solidFill>
                  <a:schemeClr val="bg1"/>
                </a:solidFill>
                <a:effectLst/>
                <a:latin typeface="inherit"/>
              </a:rPr>
              <a:t> </a:t>
            </a:r>
            <a:r>
              <a:rPr lang="es-CO" b="0" i="1" u="none" strike="noStrike" dirty="0" err="1">
                <a:solidFill>
                  <a:schemeClr val="bg1"/>
                </a:solidFill>
                <a:effectLst/>
                <a:latin typeface="inherit"/>
              </a:rPr>
              <a:t>few</a:t>
            </a:r>
            <a:r>
              <a:rPr lang="es-CO" b="0" i="1" u="none" strike="noStrike" dirty="0">
                <a:solidFill>
                  <a:schemeClr val="bg1"/>
                </a:solidFill>
                <a:effectLst/>
                <a:latin typeface="inherit"/>
              </a:rPr>
              <a:t> </a:t>
            </a:r>
            <a:r>
              <a:rPr lang="es-CO" b="0" i="1" u="none" strike="noStrike" dirty="0" err="1">
                <a:solidFill>
                  <a:schemeClr val="bg1"/>
                </a:solidFill>
                <a:effectLst/>
                <a:latin typeface="inherit"/>
              </a:rPr>
              <a:t>brief</a:t>
            </a:r>
            <a:r>
              <a:rPr lang="es-CO" b="0" i="1" u="none" strike="noStrike" dirty="0">
                <a:solidFill>
                  <a:schemeClr val="bg1"/>
                </a:solidFill>
                <a:effectLst/>
                <a:latin typeface="inherit"/>
              </a:rPr>
              <a:t> </a:t>
            </a:r>
            <a:r>
              <a:rPr lang="es-CO" b="0" i="1" u="none" strike="noStrike" dirty="0" err="1">
                <a:solidFill>
                  <a:schemeClr val="bg1"/>
                </a:solidFill>
                <a:effectLst/>
                <a:latin typeface="inherit"/>
              </a:rPr>
              <a:t>conversations</a:t>
            </a:r>
            <a:r>
              <a:rPr lang="es-CO" b="0" i="1" u="none" strike="noStrike" dirty="0">
                <a:solidFill>
                  <a:schemeClr val="bg1"/>
                </a:solidFill>
                <a:effectLst/>
                <a:latin typeface="inherit"/>
              </a:rPr>
              <a:t>, </a:t>
            </a:r>
            <a:r>
              <a:rPr lang="es-CO" b="0" i="1" u="none" strike="noStrike" dirty="0" err="1">
                <a:solidFill>
                  <a:schemeClr val="bg1"/>
                </a:solidFill>
                <a:effectLst/>
                <a:latin typeface="inherit"/>
              </a:rPr>
              <a:t>we</a:t>
            </a:r>
            <a:r>
              <a:rPr lang="es-CO" b="0" i="1" u="none" strike="noStrike" dirty="0">
                <a:solidFill>
                  <a:schemeClr val="bg1"/>
                </a:solidFill>
                <a:effectLst/>
                <a:latin typeface="inherit"/>
              </a:rPr>
              <a:t> </a:t>
            </a:r>
            <a:r>
              <a:rPr lang="es-CO" b="0" i="1" u="none" strike="noStrike" dirty="0" err="1">
                <a:solidFill>
                  <a:schemeClr val="bg1"/>
                </a:solidFill>
                <a:effectLst/>
                <a:latin typeface="inherit"/>
              </a:rPr>
              <a:t>already</a:t>
            </a:r>
            <a:r>
              <a:rPr lang="es-CO" b="0" i="1" u="none" strike="noStrike" dirty="0">
                <a:solidFill>
                  <a:schemeClr val="bg1"/>
                </a:solidFill>
                <a:effectLst/>
                <a:latin typeface="inherit"/>
              </a:rPr>
              <a:t> </a:t>
            </a:r>
            <a:r>
              <a:rPr lang="es-CO" b="0" i="1" u="none" strike="noStrike" dirty="0" err="1">
                <a:solidFill>
                  <a:schemeClr val="bg1"/>
                </a:solidFill>
                <a:effectLst/>
                <a:latin typeface="inherit"/>
              </a:rPr>
              <a:t>knew</a:t>
            </a:r>
            <a:r>
              <a:rPr lang="es-CO" b="0" i="1" u="none" strike="noStrike" dirty="0">
                <a:solidFill>
                  <a:schemeClr val="bg1"/>
                </a:solidFill>
                <a:effectLst/>
                <a:latin typeface="inherit"/>
              </a:rPr>
              <a:t> </a:t>
            </a:r>
            <a:r>
              <a:rPr lang="es-CO" b="0" i="1" u="none" strike="noStrike" dirty="0" err="1">
                <a:solidFill>
                  <a:schemeClr val="bg1"/>
                </a:solidFill>
                <a:effectLst/>
                <a:latin typeface="inherit"/>
              </a:rPr>
              <a:t>that</a:t>
            </a:r>
            <a:r>
              <a:rPr lang="es-CO" b="0" i="1" u="none" strike="noStrike" dirty="0">
                <a:solidFill>
                  <a:schemeClr val="bg1"/>
                </a:solidFill>
                <a:effectLst/>
                <a:latin typeface="inherit"/>
              </a:rPr>
              <a:t> </a:t>
            </a:r>
            <a:r>
              <a:rPr lang="es-CO" b="0" i="1" u="none" strike="noStrike" dirty="0" err="1">
                <a:solidFill>
                  <a:schemeClr val="bg1"/>
                </a:solidFill>
                <a:effectLst/>
                <a:latin typeface="inherit"/>
              </a:rPr>
              <a:t>we</a:t>
            </a:r>
            <a:r>
              <a:rPr lang="es-CO" b="0" i="1" u="none" strike="noStrike" dirty="0">
                <a:solidFill>
                  <a:schemeClr val="bg1"/>
                </a:solidFill>
                <a:effectLst/>
                <a:latin typeface="inherit"/>
              </a:rPr>
              <a:t> </a:t>
            </a:r>
            <a:r>
              <a:rPr lang="es-CO" b="0" i="1" u="none" strike="noStrike" dirty="0" err="1">
                <a:solidFill>
                  <a:schemeClr val="bg1"/>
                </a:solidFill>
                <a:effectLst/>
                <a:latin typeface="inherit"/>
              </a:rPr>
              <a:t>were</a:t>
            </a:r>
            <a:r>
              <a:rPr lang="es-CO" b="0" i="1" u="none" strike="noStrike" dirty="0">
                <a:solidFill>
                  <a:schemeClr val="bg1"/>
                </a:solidFill>
                <a:effectLst/>
                <a:latin typeface="inherit"/>
              </a:rPr>
              <a:t> </a:t>
            </a:r>
            <a:r>
              <a:rPr lang="es-CO" b="0" i="1" u="none" strike="noStrike" dirty="0" err="1">
                <a:solidFill>
                  <a:srgbClr val="FFC000"/>
                </a:solidFill>
                <a:effectLst/>
                <a:latin typeface="inherit"/>
              </a:rPr>
              <a:t>on</a:t>
            </a:r>
            <a:r>
              <a:rPr lang="es-CO" b="0" i="1" u="none" strike="noStrike" dirty="0">
                <a:solidFill>
                  <a:srgbClr val="FFC000"/>
                </a:solidFill>
                <a:effectLst/>
                <a:latin typeface="inherit"/>
              </a:rPr>
              <a:t> </a:t>
            </a:r>
            <a:r>
              <a:rPr lang="es-CO" b="0" i="1" u="none" strike="noStrike" dirty="0" err="1">
                <a:solidFill>
                  <a:srgbClr val="FFC000"/>
                </a:solidFill>
                <a:effectLst/>
                <a:latin typeface="inherit"/>
              </a:rPr>
              <a:t>the</a:t>
            </a:r>
            <a:r>
              <a:rPr lang="es-CO" b="0" i="1" u="none" strike="noStrike" dirty="0">
                <a:solidFill>
                  <a:srgbClr val="FFC000"/>
                </a:solidFill>
                <a:effectLst/>
                <a:latin typeface="inherit"/>
              </a:rPr>
              <a:t> </a:t>
            </a:r>
            <a:r>
              <a:rPr lang="es-CO" b="0" i="1" u="none" strike="noStrike" dirty="0" err="1">
                <a:solidFill>
                  <a:srgbClr val="FFC000"/>
                </a:solidFill>
                <a:effectLst/>
                <a:latin typeface="inherit"/>
              </a:rPr>
              <a:t>same</a:t>
            </a:r>
            <a:r>
              <a:rPr lang="es-CO" b="0" i="1" u="none" strike="noStrike" dirty="0">
                <a:solidFill>
                  <a:srgbClr val="FFC000"/>
                </a:solidFill>
                <a:effectLst/>
                <a:latin typeface="inherit"/>
              </a:rPr>
              <a:t> </a:t>
            </a:r>
            <a:r>
              <a:rPr lang="es-CO" b="0" i="1" u="none" strike="noStrike" dirty="0" err="1">
                <a:solidFill>
                  <a:srgbClr val="FFC000"/>
                </a:solidFill>
                <a:effectLst/>
                <a:latin typeface="inherit"/>
              </a:rPr>
              <a:t>wavelength</a:t>
            </a:r>
            <a:r>
              <a:rPr lang="es-CO" b="0" i="1" u="none" strike="noStrike" dirty="0">
                <a:solidFill>
                  <a:srgbClr val="FFC000"/>
                </a:solidFill>
                <a:effectLst/>
                <a:latin typeface="inherit"/>
              </a:rPr>
              <a:t>.</a:t>
            </a:r>
            <a:endParaRPr lang="es-CO" b="0" i="0" u="none" strike="noStrike" dirty="0">
              <a:solidFill>
                <a:srgbClr val="FFC000"/>
              </a:solidFill>
              <a:effectLst/>
              <a:latin typeface="Lato" panose="020F0502020204030203" pitchFamily="34" charset="0"/>
            </a:endParaRPr>
          </a:p>
        </p:txBody>
      </p:sp>
      <p:sp>
        <p:nvSpPr>
          <p:cNvPr id="5" name="CuadroTexto 4">
            <a:extLst>
              <a:ext uri="{FF2B5EF4-FFF2-40B4-BE49-F238E27FC236}">
                <a16:creationId xmlns:a16="http://schemas.microsoft.com/office/drawing/2014/main" id="{10E6A1FB-8F5E-1399-E4CA-B4995DCC747F}"/>
              </a:ext>
            </a:extLst>
          </p:cNvPr>
          <p:cNvSpPr txBox="1"/>
          <p:nvPr/>
        </p:nvSpPr>
        <p:spPr>
          <a:xfrm>
            <a:off x="477457" y="4248042"/>
            <a:ext cx="7810017" cy="1631216"/>
          </a:xfrm>
          <a:prstGeom prst="rect">
            <a:avLst/>
          </a:prstGeom>
          <a:noFill/>
        </p:spPr>
        <p:txBody>
          <a:bodyPr wrap="square">
            <a:spAutoFit/>
          </a:bodyPr>
          <a:lstStyle/>
          <a:p>
            <a:pPr algn="l" fontAlgn="base"/>
            <a:r>
              <a:rPr lang="es-CO" sz="2800" b="1" i="0" u="none" strike="noStrike" dirty="0" err="1">
                <a:solidFill>
                  <a:srgbClr val="FFC000"/>
                </a:solidFill>
                <a:effectLst/>
                <a:latin typeface="Lato" panose="020F0502020204030203" pitchFamily="34" charset="0"/>
              </a:rPr>
              <a:t>To</a:t>
            </a:r>
            <a:r>
              <a:rPr lang="es-CO" sz="2800" b="1" i="0" u="none" strike="noStrike" dirty="0">
                <a:solidFill>
                  <a:srgbClr val="FFC000"/>
                </a:solidFill>
                <a:effectLst/>
                <a:latin typeface="Lato" panose="020F0502020204030203" pitchFamily="34" charset="0"/>
              </a:rPr>
              <a:t> Be </a:t>
            </a:r>
            <a:r>
              <a:rPr lang="es-CO" sz="2800" b="1" i="0" u="none" strike="noStrike" dirty="0" err="1">
                <a:solidFill>
                  <a:srgbClr val="FFC000"/>
                </a:solidFill>
                <a:effectLst/>
                <a:latin typeface="Lato" panose="020F0502020204030203" pitchFamily="34" charset="0"/>
              </a:rPr>
              <a:t>Right</a:t>
            </a:r>
            <a:r>
              <a:rPr lang="es-CO" sz="2800" b="1" i="0" u="none" strike="noStrike" dirty="0">
                <a:solidFill>
                  <a:srgbClr val="FFC000"/>
                </a:solidFill>
                <a:effectLst/>
                <a:latin typeface="Lato" panose="020F0502020204030203" pitchFamily="34" charset="0"/>
              </a:rPr>
              <a:t> </a:t>
            </a:r>
            <a:r>
              <a:rPr lang="es-CO" sz="2800" b="1" i="0" u="none" strike="noStrike" dirty="0" err="1">
                <a:solidFill>
                  <a:srgbClr val="FFC000"/>
                </a:solidFill>
                <a:effectLst/>
                <a:latin typeface="Lato" panose="020F0502020204030203" pitchFamily="34" charset="0"/>
              </a:rPr>
              <a:t>On</a:t>
            </a:r>
            <a:r>
              <a:rPr lang="es-CO" sz="2800" b="1" i="0" u="none" strike="noStrike" dirty="0">
                <a:solidFill>
                  <a:srgbClr val="FFC000"/>
                </a:solidFill>
                <a:effectLst/>
                <a:latin typeface="Lato" panose="020F0502020204030203" pitchFamily="34" charset="0"/>
              </a:rPr>
              <a:t> </a:t>
            </a:r>
            <a:r>
              <a:rPr lang="es-CO" sz="2800" b="1" i="0" u="none" strike="noStrike" dirty="0" err="1">
                <a:solidFill>
                  <a:srgbClr val="FFC000"/>
                </a:solidFill>
                <a:effectLst/>
                <a:latin typeface="Lato" panose="020F0502020204030203" pitchFamily="34" charset="0"/>
              </a:rPr>
              <a:t>The</a:t>
            </a:r>
            <a:r>
              <a:rPr lang="es-CO" sz="2800" b="1" i="0" u="none" strike="noStrike" dirty="0">
                <a:solidFill>
                  <a:srgbClr val="FFC000"/>
                </a:solidFill>
                <a:effectLst/>
                <a:latin typeface="Lato" panose="020F0502020204030203" pitchFamily="34" charset="0"/>
              </a:rPr>
              <a:t> </a:t>
            </a:r>
            <a:r>
              <a:rPr lang="es-CO" sz="2800" b="1" i="0" u="none" strike="noStrike" dirty="0" err="1">
                <a:solidFill>
                  <a:srgbClr val="FFC000"/>
                </a:solidFill>
                <a:effectLst/>
                <a:latin typeface="Lato" panose="020F0502020204030203" pitchFamily="34" charset="0"/>
              </a:rPr>
              <a:t>Button</a:t>
            </a:r>
            <a:endParaRPr lang="es-CO" sz="2800" b="1" i="0" u="none" strike="noStrike" dirty="0">
              <a:solidFill>
                <a:srgbClr val="FFC000"/>
              </a:solidFill>
              <a:effectLst/>
              <a:latin typeface="Lato" panose="020F0502020204030203" pitchFamily="34" charset="0"/>
            </a:endParaRPr>
          </a:p>
          <a:p>
            <a:pPr algn="l" fontAlgn="base"/>
            <a:r>
              <a:rPr lang="es-CO" b="1" i="0" u="none" strike="noStrike" dirty="0" err="1">
                <a:solidFill>
                  <a:schemeClr val="bg1"/>
                </a:solidFill>
                <a:effectLst/>
                <a:latin typeface="inherit"/>
              </a:rPr>
              <a:t>Meaning</a:t>
            </a:r>
            <a:r>
              <a:rPr lang="es-CO" b="1" i="0" u="none" strike="noStrike" dirty="0">
                <a:solidFill>
                  <a:schemeClr val="bg1"/>
                </a:solidFill>
                <a:effectLst/>
                <a:latin typeface="inherit"/>
              </a:rPr>
              <a:t>: </a:t>
            </a:r>
            <a:r>
              <a:rPr lang="es-CO" b="0" i="0" u="none" strike="noStrike" dirty="0" err="1">
                <a:solidFill>
                  <a:schemeClr val="bg1"/>
                </a:solidFill>
                <a:effectLst/>
                <a:latin typeface="Lato" panose="020F0502020204030203" pitchFamily="34" charset="0"/>
              </a:rPr>
              <a:t>to</a:t>
            </a:r>
            <a:r>
              <a:rPr lang="es-CO" b="0" i="0" u="none" strike="noStrike" dirty="0">
                <a:solidFill>
                  <a:schemeClr val="bg1"/>
                </a:solidFill>
                <a:effectLst/>
                <a:latin typeface="Lato" panose="020F0502020204030203" pitchFamily="34" charset="0"/>
              </a:rPr>
              <a:t> be </a:t>
            </a:r>
            <a:r>
              <a:rPr lang="es-CO" b="0" i="0" u="none" strike="noStrike" dirty="0" err="1">
                <a:solidFill>
                  <a:schemeClr val="bg1"/>
                </a:solidFill>
                <a:effectLst/>
                <a:latin typeface="Lato" panose="020F0502020204030203" pitchFamily="34" charset="0"/>
              </a:rPr>
              <a:t>exactly</a:t>
            </a:r>
            <a:r>
              <a:rPr lang="es-CO" b="0" i="0" u="none" strike="noStrike" dirty="0">
                <a:solidFill>
                  <a:schemeClr val="bg1"/>
                </a:solidFill>
                <a:effectLst/>
                <a:latin typeface="Lato" panose="020F0502020204030203" pitchFamily="34" charset="0"/>
              </a:rPr>
              <a:t> </a:t>
            </a:r>
            <a:r>
              <a:rPr lang="es-CO" b="0" i="0" u="none" strike="noStrike" dirty="0" err="1">
                <a:solidFill>
                  <a:schemeClr val="bg1"/>
                </a:solidFill>
                <a:effectLst/>
                <a:latin typeface="Lato" panose="020F0502020204030203" pitchFamily="34" charset="0"/>
              </a:rPr>
              <a:t>right</a:t>
            </a:r>
            <a:endParaRPr lang="es-CO" b="0" i="0" u="none" strike="noStrike" dirty="0">
              <a:solidFill>
                <a:schemeClr val="bg1"/>
              </a:solidFill>
              <a:effectLst/>
              <a:latin typeface="Lato" panose="020F0502020204030203" pitchFamily="34" charset="0"/>
            </a:endParaRPr>
          </a:p>
          <a:p>
            <a:pPr algn="l" fontAlgn="base"/>
            <a:endParaRPr lang="es-CO" b="0" i="0" u="none" strike="noStrike" dirty="0">
              <a:solidFill>
                <a:schemeClr val="bg1"/>
              </a:solidFill>
              <a:effectLst/>
              <a:latin typeface="Lato" panose="020F0502020204030203" pitchFamily="34" charset="0"/>
            </a:endParaRPr>
          </a:p>
          <a:p>
            <a:pPr algn="l" fontAlgn="base"/>
            <a:r>
              <a:rPr lang="es-CO" b="0" i="1" u="none" strike="noStrike" dirty="0" err="1">
                <a:solidFill>
                  <a:schemeClr val="bg1"/>
                </a:solidFill>
                <a:effectLst/>
                <a:latin typeface="inherit"/>
              </a:rPr>
              <a:t>Example</a:t>
            </a:r>
            <a:r>
              <a:rPr lang="es-CO" b="0" i="1" u="none" strike="noStrike" dirty="0">
                <a:solidFill>
                  <a:schemeClr val="bg1"/>
                </a:solidFill>
                <a:effectLst/>
                <a:latin typeface="inherit"/>
              </a:rPr>
              <a:t>:</a:t>
            </a:r>
            <a:endParaRPr lang="es-CO" b="0" i="0" u="none" strike="noStrike" dirty="0">
              <a:solidFill>
                <a:schemeClr val="bg1"/>
              </a:solidFill>
              <a:effectLst/>
              <a:latin typeface="Lato" panose="020F0502020204030203" pitchFamily="34" charset="0"/>
            </a:endParaRPr>
          </a:p>
          <a:p>
            <a:pPr algn="l" fontAlgn="base"/>
            <a:r>
              <a:rPr lang="es-CO" b="0" i="1" u="none" strike="noStrike" dirty="0">
                <a:solidFill>
                  <a:schemeClr val="bg1"/>
                </a:solidFill>
                <a:effectLst/>
                <a:latin typeface="inherit"/>
              </a:rPr>
              <a:t>He </a:t>
            </a:r>
            <a:r>
              <a:rPr lang="es-CO" b="0" i="1" u="none" strike="noStrike" dirty="0" err="1">
                <a:solidFill>
                  <a:schemeClr val="bg1"/>
                </a:solidFill>
                <a:effectLst/>
                <a:latin typeface="inherit"/>
              </a:rPr>
              <a:t>confirmed</a:t>
            </a:r>
            <a:r>
              <a:rPr lang="es-CO" b="0" i="1" u="none" strike="noStrike" dirty="0">
                <a:solidFill>
                  <a:schemeClr val="bg1"/>
                </a:solidFill>
                <a:effectLst/>
                <a:latin typeface="inherit"/>
              </a:rPr>
              <a:t> </a:t>
            </a:r>
            <a:r>
              <a:rPr lang="es-CO" b="0" i="1" u="none" strike="noStrike" dirty="0" err="1">
                <a:solidFill>
                  <a:schemeClr val="bg1"/>
                </a:solidFill>
                <a:effectLst/>
                <a:latin typeface="inherit"/>
              </a:rPr>
              <a:t>her</a:t>
            </a:r>
            <a:r>
              <a:rPr lang="es-CO" b="0" i="1" u="none" strike="noStrike" dirty="0">
                <a:solidFill>
                  <a:schemeClr val="bg1"/>
                </a:solidFill>
                <a:effectLst/>
                <a:latin typeface="inherit"/>
              </a:rPr>
              <a:t> </a:t>
            </a:r>
            <a:r>
              <a:rPr lang="es-CO" b="0" i="1" u="none" strike="noStrike" dirty="0" err="1">
                <a:solidFill>
                  <a:schemeClr val="bg1"/>
                </a:solidFill>
                <a:effectLst/>
                <a:latin typeface="inherit"/>
              </a:rPr>
              <a:t>suspicions</a:t>
            </a:r>
            <a:r>
              <a:rPr lang="es-CO" b="0" i="1" u="none" strike="noStrike" dirty="0">
                <a:solidFill>
                  <a:schemeClr val="bg1"/>
                </a:solidFill>
                <a:effectLst/>
                <a:latin typeface="inherit"/>
              </a:rPr>
              <a:t>; he </a:t>
            </a:r>
            <a:r>
              <a:rPr lang="es-CO" b="0" i="1" u="none" strike="noStrike" dirty="0" err="1">
                <a:solidFill>
                  <a:schemeClr val="bg1"/>
                </a:solidFill>
                <a:effectLst/>
                <a:latin typeface="inherit"/>
              </a:rPr>
              <a:t>was</a:t>
            </a:r>
            <a:r>
              <a:rPr lang="es-CO" b="0" i="1" u="none" strike="noStrike" dirty="0">
                <a:solidFill>
                  <a:schemeClr val="bg1"/>
                </a:solidFill>
                <a:effectLst/>
                <a:latin typeface="inherit"/>
              </a:rPr>
              <a:t> </a:t>
            </a:r>
            <a:r>
              <a:rPr lang="es-CO" b="0" i="1" u="none" strike="noStrike" dirty="0" err="1">
                <a:solidFill>
                  <a:srgbClr val="FFC000"/>
                </a:solidFill>
                <a:effectLst/>
                <a:latin typeface="inherit"/>
              </a:rPr>
              <a:t>right</a:t>
            </a:r>
            <a:r>
              <a:rPr lang="es-CO" b="0" i="1" u="none" strike="noStrike" dirty="0">
                <a:solidFill>
                  <a:srgbClr val="FFC000"/>
                </a:solidFill>
                <a:effectLst/>
                <a:latin typeface="inherit"/>
              </a:rPr>
              <a:t> </a:t>
            </a:r>
            <a:r>
              <a:rPr lang="es-CO" b="0" i="1" u="none" strike="noStrike" dirty="0" err="1">
                <a:solidFill>
                  <a:srgbClr val="FFC000"/>
                </a:solidFill>
                <a:effectLst/>
                <a:latin typeface="inherit"/>
              </a:rPr>
              <a:t>on</a:t>
            </a:r>
            <a:r>
              <a:rPr lang="es-CO" b="0" i="1" u="none" strike="noStrike" dirty="0">
                <a:solidFill>
                  <a:srgbClr val="FFC000"/>
                </a:solidFill>
                <a:effectLst/>
                <a:latin typeface="inherit"/>
              </a:rPr>
              <a:t> </a:t>
            </a:r>
            <a:r>
              <a:rPr lang="es-CO" b="0" i="1" u="none" strike="noStrike" dirty="0" err="1">
                <a:solidFill>
                  <a:srgbClr val="FFC000"/>
                </a:solidFill>
                <a:effectLst/>
                <a:latin typeface="inherit"/>
              </a:rPr>
              <a:t>the</a:t>
            </a:r>
            <a:r>
              <a:rPr lang="es-CO" b="0" i="1" u="none" strike="noStrike" dirty="0">
                <a:solidFill>
                  <a:srgbClr val="FFC000"/>
                </a:solidFill>
                <a:effectLst/>
                <a:latin typeface="inherit"/>
              </a:rPr>
              <a:t> </a:t>
            </a:r>
            <a:r>
              <a:rPr lang="es-CO" b="0" i="1" u="none" strike="noStrike" dirty="0" err="1">
                <a:solidFill>
                  <a:srgbClr val="FFC000"/>
                </a:solidFill>
                <a:effectLst/>
                <a:latin typeface="inherit"/>
              </a:rPr>
              <a:t>button</a:t>
            </a:r>
            <a:r>
              <a:rPr lang="es-CO" b="0" i="1" u="none" strike="noStrike" dirty="0">
                <a:solidFill>
                  <a:srgbClr val="444444"/>
                </a:solidFill>
                <a:effectLst/>
                <a:latin typeface="inherit"/>
              </a:rPr>
              <a:t>.</a:t>
            </a:r>
            <a:endParaRPr lang="es-CO" b="0" i="0" u="none" strike="noStrike" dirty="0">
              <a:solidFill>
                <a:srgbClr val="444444"/>
              </a:solidFill>
              <a:effectLst/>
              <a:latin typeface="Lato" panose="020F0502020204030203" pitchFamily="34" charset="0"/>
            </a:endParaRPr>
          </a:p>
        </p:txBody>
      </p:sp>
      <p:pic>
        <p:nvPicPr>
          <p:cNvPr id="5122" name="Picture 2" descr="Connecting People Icons - Free SVG &amp; PNG Connecting People Images - Noun  Project">
            <a:extLst>
              <a:ext uri="{FF2B5EF4-FFF2-40B4-BE49-F238E27FC236}">
                <a16:creationId xmlns:a16="http://schemas.microsoft.com/office/drawing/2014/main" id="{9FAAEE32-7D78-54DD-3C9E-F9E49C6B0B73}"/>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202000"/>
                    </a14:imgEffect>
                  </a14:imgLayer>
                </a14:imgProps>
              </a:ext>
              <a:ext uri="{28A0092B-C50C-407E-A947-70E740481C1C}">
                <a14:useLocalDpi xmlns:a14="http://schemas.microsoft.com/office/drawing/2010/main" val="0"/>
              </a:ext>
            </a:extLst>
          </a:blip>
          <a:srcRect/>
          <a:stretch>
            <a:fillRect/>
          </a:stretch>
        </p:blipFill>
        <p:spPr bwMode="auto">
          <a:xfrm>
            <a:off x="8935655" y="2159000"/>
            <a:ext cx="2540000" cy="2540000"/>
          </a:xfrm>
          <a:prstGeom prst="rect">
            <a:avLst/>
          </a:prstGeom>
          <a:noFill/>
        </p:spPr>
      </p:pic>
    </p:spTree>
    <p:extLst>
      <p:ext uri="{BB962C8B-B14F-4D97-AF65-F5344CB8AC3E}">
        <p14:creationId xmlns:p14="http://schemas.microsoft.com/office/powerpoint/2010/main" val="189197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B40E9AF0-CA1A-211A-12F7-B4FAF59D2E5C}"/>
              </a:ext>
            </a:extLst>
          </p:cNvPr>
          <p:cNvSpPr>
            <a:spLocks noChangeArrowheads="1"/>
          </p:cNvSpPr>
          <p:nvPr/>
        </p:nvSpPr>
        <p:spPr bwMode="auto">
          <a:xfrm>
            <a:off x="542692" y="1430252"/>
            <a:ext cx="5553308" cy="147732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O" altLang="es-CO" sz="3600" b="1" dirty="0" err="1">
                <a:solidFill>
                  <a:srgbClr val="FFC000"/>
                </a:solidFill>
              </a:rPr>
              <a:t>Blockchain</a:t>
            </a:r>
            <a:r>
              <a:rPr lang="es-CO" altLang="es-CO" sz="3600" b="1" dirty="0">
                <a:solidFill>
                  <a:srgbClr val="FFC000"/>
                </a:solidFill>
              </a:rPr>
              <a:t>: </a:t>
            </a:r>
          </a:p>
          <a:p>
            <a:pPr marL="0" marR="0" lvl="0" indent="0" algn="l" defTabSz="914400" rtl="0" eaLnBrk="0" fontAlgn="base" latinLnBrk="0" hangingPunct="0">
              <a:lnSpc>
                <a:spcPct val="100000"/>
              </a:lnSpc>
              <a:spcBef>
                <a:spcPct val="0"/>
              </a:spcBef>
              <a:spcAft>
                <a:spcPct val="0"/>
              </a:spcAft>
              <a:buClrTx/>
              <a:buSzTx/>
              <a:buFontTx/>
              <a:buNone/>
              <a:tabLst/>
            </a:pPr>
            <a:r>
              <a:rPr lang="es-CO" altLang="es-CO" dirty="0">
                <a:solidFill>
                  <a:schemeClr val="bg1"/>
                </a:solidFill>
              </a:rPr>
              <a:t>A digital </a:t>
            </a:r>
            <a:r>
              <a:rPr lang="es-CO" altLang="es-CO" dirty="0" err="1">
                <a:solidFill>
                  <a:schemeClr val="bg1"/>
                </a:solidFill>
              </a:rPr>
              <a:t>ledger</a:t>
            </a:r>
            <a:r>
              <a:rPr lang="es-CO" altLang="es-CO" dirty="0">
                <a:solidFill>
                  <a:schemeClr val="bg1"/>
                </a:solidFill>
              </a:rPr>
              <a:t> </a:t>
            </a:r>
            <a:r>
              <a:rPr lang="es-CO" altLang="es-CO" dirty="0" err="1">
                <a:solidFill>
                  <a:schemeClr val="bg1"/>
                </a:solidFill>
              </a:rPr>
              <a:t>database</a:t>
            </a:r>
            <a:r>
              <a:rPr lang="es-CO" altLang="es-CO" dirty="0">
                <a:solidFill>
                  <a:schemeClr val="bg1"/>
                </a:solidFill>
              </a:rPr>
              <a:t> </a:t>
            </a:r>
            <a:r>
              <a:rPr lang="es-CO" altLang="es-CO" dirty="0" err="1">
                <a:solidFill>
                  <a:schemeClr val="bg1"/>
                </a:solidFill>
              </a:rPr>
              <a:t>that</a:t>
            </a:r>
            <a:r>
              <a:rPr lang="es-CO" altLang="es-CO" dirty="0">
                <a:solidFill>
                  <a:schemeClr val="bg1"/>
                </a:solidFill>
              </a:rPr>
              <a:t> </a:t>
            </a:r>
            <a:r>
              <a:rPr lang="es-CO" altLang="es-CO" dirty="0" err="1">
                <a:solidFill>
                  <a:schemeClr val="bg1"/>
                </a:solidFill>
              </a:rPr>
              <a:t>encrypts</a:t>
            </a:r>
            <a:r>
              <a:rPr lang="es-CO" altLang="es-CO" dirty="0">
                <a:solidFill>
                  <a:schemeClr val="bg1"/>
                </a:solidFill>
              </a:rPr>
              <a:t> </a:t>
            </a:r>
            <a:r>
              <a:rPr lang="es-CO" altLang="es-CO" dirty="0" err="1">
                <a:solidFill>
                  <a:schemeClr val="bg1"/>
                </a:solidFill>
              </a:rPr>
              <a:t>recorded</a:t>
            </a:r>
            <a:r>
              <a:rPr lang="es-CO" altLang="es-CO" dirty="0">
                <a:solidFill>
                  <a:schemeClr val="bg1"/>
                </a:solidFill>
              </a:rPr>
              <a:t> </a:t>
            </a:r>
            <a:r>
              <a:rPr lang="es-CO" altLang="es-CO" dirty="0" err="1">
                <a:solidFill>
                  <a:schemeClr val="bg1"/>
                </a:solidFill>
              </a:rPr>
              <a:t>contents</a:t>
            </a:r>
            <a:r>
              <a:rPr lang="es-CO" altLang="es-CO" dirty="0">
                <a:solidFill>
                  <a:schemeClr val="bg1"/>
                </a:solidFill>
              </a:rPr>
              <a:t> </a:t>
            </a:r>
            <a:r>
              <a:rPr lang="es-CO" altLang="es-CO" dirty="0" err="1">
                <a:solidFill>
                  <a:schemeClr val="bg1"/>
                </a:solidFill>
              </a:rPr>
              <a:t>into</a:t>
            </a:r>
            <a:r>
              <a:rPr lang="es-CO" altLang="es-CO" dirty="0">
                <a:solidFill>
                  <a:schemeClr val="bg1"/>
                </a:solidFill>
              </a:rPr>
              <a:t> a </a:t>
            </a:r>
            <a:r>
              <a:rPr lang="es-CO" altLang="es-CO" dirty="0" err="1">
                <a:solidFill>
                  <a:schemeClr val="bg1"/>
                </a:solidFill>
              </a:rPr>
              <a:t>sequence</a:t>
            </a:r>
            <a:r>
              <a:rPr lang="es-CO" altLang="es-CO" dirty="0">
                <a:solidFill>
                  <a:schemeClr val="bg1"/>
                </a:solidFill>
              </a:rPr>
              <a:t> </a:t>
            </a:r>
            <a:r>
              <a:rPr lang="es-CO" altLang="es-CO" dirty="0" err="1">
                <a:solidFill>
                  <a:schemeClr val="bg1"/>
                </a:solidFill>
              </a:rPr>
              <a:t>of</a:t>
            </a:r>
            <a:r>
              <a:rPr lang="es-CO" altLang="es-CO" dirty="0">
                <a:solidFill>
                  <a:schemeClr val="bg1"/>
                </a:solidFill>
              </a:rPr>
              <a:t> blocks, </a:t>
            </a:r>
            <a:r>
              <a:rPr lang="es-CO" altLang="es-CO" dirty="0" err="1">
                <a:solidFill>
                  <a:schemeClr val="bg1"/>
                </a:solidFill>
              </a:rPr>
              <a:t>distributed</a:t>
            </a:r>
            <a:r>
              <a:rPr lang="es-CO" altLang="es-CO" dirty="0">
                <a:solidFill>
                  <a:schemeClr val="bg1"/>
                </a:solidFill>
              </a:rPr>
              <a:t> </a:t>
            </a:r>
            <a:r>
              <a:rPr lang="es-CO" altLang="es-CO" dirty="0" err="1">
                <a:solidFill>
                  <a:schemeClr val="bg1"/>
                </a:solidFill>
              </a:rPr>
              <a:t>across</a:t>
            </a:r>
            <a:r>
              <a:rPr lang="es-CO" altLang="es-CO" dirty="0">
                <a:solidFill>
                  <a:schemeClr val="bg1"/>
                </a:solidFill>
              </a:rPr>
              <a:t> a </a:t>
            </a:r>
            <a:r>
              <a:rPr lang="es-CO" altLang="es-CO" dirty="0" err="1">
                <a:solidFill>
                  <a:schemeClr val="bg1"/>
                </a:solidFill>
              </a:rPr>
              <a:t>network</a:t>
            </a:r>
            <a:r>
              <a:rPr lang="es-CO" altLang="es-CO" dirty="0">
                <a:solidFill>
                  <a:schemeClr val="bg1"/>
                </a:solidFill>
              </a:rPr>
              <a:t> </a:t>
            </a:r>
            <a:r>
              <a:rPr lang="es-CO" altLang="es-CO" dirty="0" err="1">
                <a:solidFill>
                  <a:schemeClr val="bg1"/>
                </a:solidFill>
              </a:rPr>
              <a:t>of</a:t>
            </a:r>
            <a:r>
              <a:rPr lang="es-CO" altLang="es-CO" dirty="0">
                <a:solidFill>
                  <a:schemeClr val="bg1"/>
                </a:solidFill>
              </a:rPr>
              <a:t> </a:t>
            </a:r>
            <a:r>
              <a:rPr lang="es-CO" altLang="es-CO" dirty="0" err="1">
                <a:solidFill>
                  <a:schemeClr val="bg1"/>
                </a:solidFill>
              </a:rPr>
              <a:t>participating</a:t>
            </a:r>
            <a:r>
              <a:rPr lang="es-CO" altLang="es-CO" dirty="0">
                <a:solidFill>
                  <a:schemeClr val="bg1"/>
                </a:solidFill>
              </a:rPr>
              <a:t> </a:t>
            </a:r>
            <a:r>
              <a:rPr lang="es-CO" altLang="es-CO" dirty="0" err="1">
                <a:solidFill>
                  <a:schemeClr val="bg1"/>
                </a:solidFill>
              </a:rPr>
              <a:t>computers</a:t>
            </a:r>
            <a:r>
              <a:rPr lang="es-CO" altLang="es-CO" dirty="0">
                <a:solidFill>
                  <a:schemeClr val="bg1"/>
                </a:solidFill>
              </a:rPr>
              <a:t> (</a:t>
            </a:r>
            <a:r>
              <a:rPr lang="es-CO" altLang="es-CO" dirty="0" err="1">
                <a:solidFill>
                  <a:schemeClr val="bg1"/>
                </a:solidFill>
              </a:rPr>
              <a:t>nodes</a:t>
            </a:r>
            <a:r>
              <a:rPr lang="es-CO" altLang="es-CO" dirty="0">
                <a:solidFill>
                  <a:schemeClr val="bg1"/>
                </a:solidFill>
              </a:rPr>
              <a:t>). </a:t>
            </a:r>
          </a:p>
        </p:txBody>
      </p:sp>
      <p:sp>
        <p:nvSpPr>
          <p:cNvPr id="5" name="CuadroTexto 4">
            <a:extLst>
              <a:ext uri="{FF2B5EF4-FFF2-40B4-BE49-F238E27FC236}">
                <a16:creationId xmlns:a16="http://schemas.microsoft.com/office/drawing/2014/main" id="{335ECA0D-3275-3F6D-CE57-FE0B10FA3A8C}"/>
              </a:ext>
            </a:extLst>
          </p:cNvPr>
          <p:cNvSpPr txBox="1"/>
          <p:nvPr/>
        </p:nvSpPr>
        <p:spPr>
          <a:xfrm>
            <a:off x="542692" y="2783807"/>
            <a:ext cx="9836305" cy="3046988"/>
          </a:xfrm>
          <a:prstGeom prst="rect">
            <a:avLst/>
          </a:prstGeom>
          <a:noFill/>
        </p:spPr>
        <p:txBody>
          <a:bodyPr wrap="square">
            <a:spAutoFit/>
          </a:bodyPr>
          <a:lstStyle/>
          <a:p>
            <a:r>
              <a:rPr lang="es-CO" sz="3200" b="1" dirty="0" err="1">
                <a:solidFill>
                  <a:srgbClr val="FFC000"/>
                </a:solidFill>
                <a:latin typeface="Heebo" pitchFamily="2" charset="-79"/>
                <a:cs typeface="Heebo" pitchFamily="2" charset="-79"/>
              </a:rPr>
              <a:t>Im</a:t>
            </a:r>
            <a:r>
              <a:rPr lang="es-CO" sz="3200" b="1" dirty="0" err="1">
                <a:solidFill>
                  <a:srgbClr val="FFC000"/>
                </a:solidFill>
                <a:effectLst/>
                <a:latin typeface="Heebo" pitchFamily="2" charset="-79"/>
                <a:cs typeface="Heebo" pitchFamily="2" charset="-79"/>
              </a:rPr>
              <a:t>mutable</a:t>
            </a:r>
            <a:r>
              <a:rPr lang="es-CO" sz="3200" b="1" dirty="0">
                <a:solidFill>
                  <a:srgbClr val="FFC000"/>
                </a:solidFill>
                <a:effectLst/>
                <a:latin typeface="Heebo" pitchFamily="2" charset="-79"/>
                <a:cs typeface="Heebo" pitchFamily="2" charset="-79"/>
              </a:rPr>
              <a:t>: </a:t>
            </a:r>
            <a:endParaRPr lang="es-CO" sz="1600" dirty="0">
              <a:solidFill>
                <a:srgbClr val="FFC000"/>
              </a:solidFill>
              <a:effectLst/>
            </a:endParaRPr>
          </a:p>
          <a:p>
            <a:r>
              <a:rPr lang="es-CO" sz="1600" b="0" dirty="0" err="1">
                <a:solidFill>
                  <a:schemeClr val="bg1"/>
                </a:solidFill>
                <a:effectLst/>
                <a:latin typeface="Heebo" pitchFamily="2" charset="-79"/>
                <a:cs typeface="Heebo" pitchFamily="2" charset="-79"/>
              </a:rPr>
              <a:t>Entries</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recorded</a:t>
            </a:r>
            <a:r>
              <a:rPr lang="es-CO" sz="1600" b="0" dirty="0">
                <a:solidFill>
                  <a:schemeClr val="bg1"/>
                </a:solidFill>
                <a:effectLst/>
                <a:latin typeface="Heebo" pitchFamily="2" charset="-79"/>
                <a:cs typeface="Heebo" pitchFamily="2" charset="-79"/>
              </a:rPr>
              <a:t> in </a:t>
            </a:r>
            <a:r>
              <a:rPr lang="es-CO" sz="1600" b="0" dirty="0" err="1">
                <a:solidFill>
                  <a:schemeClr val="bg1"/>
                </a:solidFill>
                <a:effectLst/>
                <a:latin typeface="Heebo" pitchFamily="2" charset="-79"/>
                <a:cs typeface="Heebo" pitchFamily="2" charset="-79"/>
              </a:rPr>
              <a:t>the</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blockchain</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cannot</a:t>
            </a:r>
            <a:r>
              <a:rPr lang="es-CO" sz="1600" b="0" dirty="0">
                <a:solidFill>
                  <a:schemeClr val="bg1"/>
                </a:solidFill>
                <a:effectLst/>
                <a:latin typeface="Heebo" pitchFamily="2" charset="-79"/>
                <a:cs typeface="Heebo" pitchFamily="2" charset="-79"/>
              </a:rPr>
              <a:t> be </a:t>
            </a:r>
            <a:r>
              <a:rPr lang="es-CO" sz="1600" b="0" dirty="0" err="1">
                <a:solidFill>
                  <a:schemeClr val="bg1"/>
                </a:solidFill>
                <a:effectLst/>
                <a:latin typeface="Heebo" pitchFamily="2" charset="-79"/>
                <a:cs typeface="Heebo" pitchFamily="2" charset="-79"/>
              </a:rPr>
              <a:t>changed</a:t>
            </a:r>
            <a:r>
              <a:rPr lang="es-CO" sz="1600" b="0" dirty="0">
                <a:solidFill>
                  <a:schemeClr val="bg1"/>
                </a:solidFill>
                <a:effectLst/>
                <a:latin typeface="Heebo" pitchFamily="2" charset="-79"/>
                <a:cs typeface="Heebo" pitchFamily="2" charset="-79"/>
              </a:rPr>
              <a:t> once </a:t>
            </a:r>
            <a:r>
              <a:rPr lang="es-CO" sz="1600" b="0" dirty="0" err="1">
                <a:solidFill>
                  <a:schemeClr val="bg1"/>
                </a:solidFill>
                <a:effectLst/>
                <a:latin typeface="Heebo" pitchFamily="2" charset="-79"/>
                <a:cs typeface="Heebo" pitchFamily="2" charset="-79"/>
              </a:rPr>
              <a:t>they</a:t>
            </a:r>
            <a:r>
              <a:rPr lang="es-CO" sz="1600" b="0" dirty="0">
                <a:solidFill>
                  <a:schemeClr val="bg1"/>
                </a:solidFill>
                <a:effectLst/>
                <a:latin typeface="Heebo" pitchFamily="2" charset="-79"/>
                <a:cs typeface="Heebo" pitchFamily="2" charset="-79"/>
              </a:rPr>
              <a:t> are </a:t>
            </a:r>
            <a:r>
              <a:rPr lang="es-CO" sz="1600" b="0" dirty="0" err="1">
                <a:solidFill>
                  <a:schemeClr val="bg1"/>
                </a:solidFill>
                <a:effectLst/>
                <a:latin typeface="Heebo" pitchFamily="2" charset="-79"/>
                <a:cs typeface="Heebo" pitchFamily="2" charset="-79"/>
              </a:rPr>
              <a:t>recorded</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ensuring</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the</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permanence</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of</a:t>
            </a:r>
            <a:r>
              <a:rPr lang="es-CO" sz="1600" b="0" dirty="0">
                <a:solidFill>
                  <a:schemeClr val="bg1"/>
                </a:solidFill>
                <a:effectLst/>
                <a:latin typeface="Heebo" pitchFamily="2" charset="-79"/>
                <a:cs typeface="Heebo" pitchFamily="2" charset="-79"/>
              </a:rPr>
              <a:t> data. </a:t>
            </a:r>
            <a:endParaRPr lang="es-CO" sz="1600" dirty="0">
              <a:solidFill>
                <a:schemeClr val="bg1"/>
              </a:solidFill>
              <a:effectLst/>
            </a:endParaRPr>
          </a:p>
          <a:p>
            <a:r>
              <a:rPr lang="es-CO" sz="3200" b="1" dirty="0" err="1">
                <a:solidFill>
                  <a:srgbClr val="FFC000"/>
                </a:solidFill>
                <a:effectLst/>
                <a:latin typeface="Heebo" pitchFamily="2" charset="-79"/>
                <a:cs typeface="Heebo" pitchFamily="2" charset="-79"/>
              </a:rPr>
              <a:t>Decentralized</a:t>
            </a:r>
            <a:r>
              <a:rPr lang="es-CO" sz="3200" b="1" dirty="0">
                <a:solidFill>
                  <a:srgbClr val="FFC000"/>
                </a:solidFill>
                <a:effectLst/>
                <a:latin typeface="Heebo" pitchFamily="2" charset="-79"/>
                <a:cs typeface="Heebo" pitchFamily="2" charset="-79"/>
              </a:rPr>
              <a:t>: </a:t>
            </a:r>
            <a:endParaRPr lang="es-CO" sz="1600" dirty="0">
              <a:solidFill>
                <a:srgbClr val="FFC000"/>
              </a:solidFill>
              <a:effectLst/>
            </a:endParaRPr>
          </a:p>
          <a:p>
            <a:r>
              <a:rPr lang="es-CO" sz="1600" b="0" dirty="0" err="1">
                <a:solidFill>
                  <a:schemeClr val="bg1"/>
                </a:solidFill>
                <a:effectLst/>
                <a:latin typeface="Heebo" pitchFamily="2" charset="-79"/>
                <a:cs typeface="Heebo" pitchFamily="2" charset="-79"/>
              </a:rPr>
              <a:t>Capable</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of</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operating</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without</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the</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need</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for</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third-party</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entities</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whether</a:t>
            </a:r>
            <a:r>
              <a:rPr lang="es-CO" sz="1600" b="0" dirty="0">
                <a:solidFill>
                  <a:schemeClr val="bg1"/>
                </a:solidFill>
                <a:effectLst/>
                <a:latin typeface="Heebo" pitchFamily="2" charset="-79"/>
                <a:cs typeface="Heebo" pitchFamily="2" charset="-79"/>
              </a:rPr>
              <a:t> human </a:t>
            </a:r>
            <a:r>
              <a:rPr lang="es-CO" sz="1600" b="0" dirty="0" err="1">
                <a:solidFill>
                  <a:schemeClr val="bg1"/>
                </a:solidFill>
                <a:effectLst/>
                <a:latin typeface="Heebo" pitchFamily="2" charset="-79"/>
                <a:cs typeface="Heebo" pitchFamily="2" charset="-79"/>
              </a:rPr>
              <a:t>or</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not</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providing</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independence</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from</a:t>
            </a:r>
            <a:r>
              <a:rPr lang="es-CO" sz="1600" b="0" dirty="0">
                <a:solidFill>
                  <a:schemeClr val="bg1"/>
                </a:solidFill>
                <a:effectLst/>
                <a:latin typeface="Heebo" pitchFamily="2" charset="-79"/>
                <a:cs typeface="Heebo" pitchFamily="2" charset="-79"/>
              </a:rPr>
              <a:t> central </a:t>
            </a:r>
            <a:r>
              <a:rPr lang="es-CO" sz="1600" b="0" dirty="0" err="1">
                <a:solidFill>
                  <a:schemeClr val="bg1"/>
                </a:solidFill>
                <a:effectLst/>
                <a:latin typeface="Heebo" pitchFamily="2" charset="-79"/>
                <a:cs typeface="Heebo" pitchFamily="2" charset="-79"/>
              </a:rPr>
              <a:t>authorities</a:t>
            </a:r>
            <a:r>
              <a:rPr lang="es-CO" sz="1600" b="0" dirty="0">
                <a:solidFill>
                  <a:schemeClr val="bg1"/>
                </a:solidFill>
                <a:effectLst/>
                <a:latin typeface="Heebo" pitchFamily="2" charset="-79"/>
                <a:cs typeface="Heebo" pitchFamily="2" charset="-79"/>
              </a:rPr>
              <a:t>. </a:t>
            </a:r>
            <a:endParaRPr lang="es-CO" sz="1600" dirty="0">
              <a:solidFill>
                <a:schemeClr val="bg1"/>
              </a:solidFill>
              <a:effectLst/>
            </a:endParaRPr>
          </a:p>
          <a:p>
            <a:r>
              <a:rPr lang="es-CO" sz="3200" b="1" dirty="0" err="1">
                <a:solidFill>
                  <a:srgbClr val="FFC000"/>
                </a:solidFill>
                <a:effectLst/>
                <a:latin typeface="Heebo" pitchFamily="2" charset="-79"/>
                <a:cs typeface="Heebo" pitchFamily="2" charset="-79"/>
              </a:rPr>
              <a:t>Distributed</a:t>
            </a:r>
            <a:r>
              <a:rPr lang="es-CO" sz="3200" b="1" dirty="0">
                <a:solidFill>
                  <a:srgbClr val="FFC000"/>
                </a:solidFill>
                <a:effectLst/>
                <a:latin typeface="Heebo" pitchFamily="2" charset="-79"/>
                <a:cs typeface="Heebo" pitchFamily="2" charset="-79"/>
              </a:rPr>
              <a:t>: </a:t>
            </a:r>
            <a:endParaRPr lang="es-CO" sz="1600" dirty="0">
              <a:solidFill>
                <a:srgbClr val="FFC000"/>
              </a:solidFill>
              <a:effectLst/>
            </a:endParaRPr>
          </a:p>
          <a:p>
            <a:r>
              <a:rPr lang="es-CO" sz="1600" b="0" dirty="0" err="1">
                <a:solidFill>
                  <a:schemeClr val="bg1"/>
                </a:solidFill>
                <a:effectLst/>
                <a:latin typeface="Heebo" pitchFamily="2" charset="-79"/>
                <a:cs typeface="Heebo" pitchFamily="2" charset="-79"/>
              </a:rPr>
              <a:t>All</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participating</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computers</a:t>
            </a:r>
            <a:r>
              <a:rPr lang="es-CO" sz="1600" b="0" dirty="0">
                <a:solidFill>
                  <a:schemeClr val="bg1"/>
                </a:solidFill>
                <a:effectLst/>
                <a:latin typeface="Heebo" pitchFamily="2" charset="-79"/>
                <a:cs typeface="Heebo" pitchFamily="2" charset="-79"/>
              </a:rPr>
              <a:t> in </a:t>
            </a:r>
            <a:r>
              <a:rPr lang="es-CO" sz="1600" b="0" dirty="0" err="1">
                <a:solidFill>
                  <a:schemeClr val="bg1"/>
                </a:solidFill>
                <a:effectLst/>
                <a:latin typeface="Heebo" pitchFamily="2" charset="-79"/>
                <a:cs typeface="Heebo" pitchFamily="2" charset="-79"/>
              </a:rPr>
              <a:t>the</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network</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have</a:t>
            </a:r>
            <a:r>
              <a:rPr lang="es-CO" sz="1600" b="0" dirty="0">
                <a:solidFill>
                  <a:schemeClr val="bg1"/>
                </a:solidFill>
                <a:effectLst/>
                <a:latin typeface="Heebo" pitchFamily="2" charset="-79"/>
                <a:cs typeface="Heebo" pitchFamily="2" charset="-79"/>
              </a:rPr>
              <a:t> a </a:t>
            </a:r>
            <a:r>
              <a:rPr lang="es-CO" sz="1600" b="0" dirty="0" err="1">
                <a:solidFill>
                  <a:schemeClr val="bg1"/>
                </a:solidFill>
                <a:effectLst/>
                <a:latin typeface="Heebo" pitchFamily="2" charset="-79"/>
                <a:cs typeface="Heebo" pitchFamily="2" charset="-79"/>
              </a:rPr>
              <a:t>copy</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of</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the</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blockchain</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ledger</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enhancing</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accessibility</a:t>
            </a:r>
            <a:r>
              <a:rPr lang="es-CO" sz="1600" b="0" dirty="0">
                <a:solidFill>
                  <a:schemeClr val="bg1"/>
                </a:solidFill>
                <a:effectLst/>
                <a:latin typeface="Heebo" pitchFamily="2" charset="-79"/>
                <a:cs typeface="Heebo" pitchFamily="2" charset="-79"/>
              </a:rPr>
              <a:t> and </a:t>
            </a:r>
            <a:r>
              <a:rPr lang="es-CO" sz="1600" b="0" dirty="0" err="1">
                <a:solidFill>
                  <a:schemeClr val="bg1"/>
                </a:solidFill>
                <a:effectLst/>
                <a:latin typeface="Heebo" pitchFamily="2" charset="-79"/>
                <a:cs typeface="Heebo" pitchFamily="2" charset="-79"/>
              </a:rPr>
              <a:t>redundancy</a:t>
            </a:r>
            <a:r>
              <a:rPr lang="es-CO" sz="1600" b="0" dirty="0">
                <a:solidFill>
                  <a:schemeClr val="bg1"/>
                </a:solidFill>
                <a:effectLst/>
                <a:latin typeface="Heebo" pitchFamily="2" charset="-79"/>
                <a:cs typeface="Heebo" pitchFamily="2" charset="-79"/>
              </a:rPr>
              <a:t>. </a:t>
            </a:r>
            <a:endParaRPr lang="es-CO" sz="1600" dirty="0">
              <a:solidFill>
                <a:schemeClr val="bg1"/>
              </a:solidFill>
              <a:effectLst/>
            </a:endParaRPr>
          </a:p>
        </p:txBody>
      </p:sp>
      <p:sp>
        <p:nvSpPr>
          <p:cNvPr id="6" name="CuadroTexto 5">
            <a:extLst>
              <a:ext uri="{FF2B5EF4-FFF2-40B4-BE49-F238E27FC236}">
                <a16:creationId xmlns:a16="http://schemas.microsoft.com/office/drawing/2014/main" id="{6DC68575-84DA-04DB-D9C4-F3EC2CAD057D}"/>
              </a:ext>
            </a:extLst>
          </p:cNvPr>
          <p:cNvSpPr txBox="1"/>
          <p:nvPr/>
        </p:nvSpPr>
        <p:spPr>
          <a:xfrm>
            <a:off x="2427648" y="320138"/>
            <a:ext cx="6850566" cy="1200329"/>
          </a:xfrm>
          <a:prstGeom prst="rect">
            <a:avLst/>
          </a:prstGeom>
          <a:noFill/>
        </p:spPr>
        <p:txBody>
          <a:bodyPr wrap="square" rtlCol="0">
            <a:spAutoFit/>
          </a:bodyPr>
          <a:lstStyle/>
          <a:p>
            <a:pPr algn="ctr"/>
            <a:r>
              <a:rPr lang="es-ES_tradnl" sz="3600" dirty="0">
                <a:solidFill>
                  <a:srgbClr val="FFC000"/>
                </a:solidFill>
                <a:latin typeface="HGPSoeiKakugothicUB" panose="020B0900000000000000" pitchFamily="34" charset="-128"/>
                <a:ea typeface="HGPSoeiKakugothicUB" panose="020B0900000000000000" pitchFamily="34" charset="-128"/>
              </a:rPr>
              <a:t>USEFUL BLOCKCHAIN TERMINOLOGY</a:t>
            </a:r>
          </a:p>
        </p:txBody>
      </p:sp>
    </p:spTree>
    <p:extLst>
      <p:ext uri="{BB962C8B-B14F-4D97-AF65-F5344CB8AC3E}">
        <p14:creationId xmlns:p14="http://schemas.microsoft.com/office/powerpoint/2010/main" val="248533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DAE5D3C-CDAC-9138-F31B-2B0A7F140257}"/>
              </a:ext>
            </a:extLst>
          </p:cNvPr>
          <p:cNvSpPr txBox="1"/>
          <p:nvPr/>
        </p:nvSpPr>
        <p:spPr>
          <a:xfrm>
            <a:off x="538047" y="1565845"/>
            <a:ext cx="8137602" cy="1323439"/>
          </a:xfrm>
          <a:prstGeom prst="rect">
            <a:avLst/>
          </a:prstGeom>
          <a:noFill/>
        </p:spPr>
        <p:txBody>
          <a:bodyPr wrap="square">
            <a:spAutoFit/>
          </a:bodyPr>
          <a:lstStyle/>
          <a:p>
            <a:r>
              <a:rPr lang="es-CO" sz="3200" b="1" dirty="0" err="1">
                <a:solidFill>
                  <a:srgbClr val="FFC000"/>
                </a:solidFill>
                <a:effectLst/>
                <a:latin typeface="Heebo" pitchFamily="2" charset="-79"/>
                <a:cs typeface="Heebo" pitchFamily="2" charset="-79"/>
              </a:rPr>
              <a:t>Cryptography</a:t>
            </a:r>
            <a:r>
              <a:rPr lang="es-CO" sz="3200" b="1" dirty="0">
                <a:solidFill>
                  <a:srgbClr val="FFC000"/>
                </a:solidFill>
                <a:effectLst/>
                <a:latin typeface="Heebo" pitchFamily="2" charset="-79"/>
                <a:cs typeface="Heebo" pitchFamily="2" charset="-79"/>
              </a:rPr>
              <a:t>: </a:t>
            </a:r>
            <a:endParaRPr lang="es-CO" sz="1600" dirty="0">
              <a:solidFill>
                <a:srgbClr val="FFC000"/>
              </a:solidFill>
              <a:effectLst/>
            </a:endParaRPr>
          </a:p>
          <a:p>
            <a:r>
              <a:rPr lang="es-CO" sz="1600" b="0" dirty="0" err="1">
                <a:solidFill>
                  <a:schemeClr val="bg1"/>
                </a:solidFill>
                <a:effectLst/>
                <a:latin typeface="Heebo" pitchFamily="2" charset="-79"/>
                <a:cs typeface="Heebo" pitchFamily="2" charset="-79"/>
              </a:rPr>
              <a:t>Cryptography</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is</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the</a:t>
            </a:r>
            <a:r>
              <a:rPr lang="es-CO" sz="1600" b="0" dirty="0">
                <a:solidFill>
                  <a:schemeClr val="bg1"/>
                </a:solidFill>
                <a:effectLst/>
                <a:latin typeface="Heebo" pitchFamily="2" charset="-79"/>
                <a:cs typeface="Heebo" pitchFamily="2" charset="-79"/>
              </a:rPr>
              <a:t> art </a:t>
            </a:r>
            <a:r>
              <a:rPr lang="es-CO" sz="1600" b="0" dirty="0" err="1">
                <a:solidFill>
                  <a:schemeClr val="bg1"/>
                </a:solidFill>
                <a:effectLst/>
                <a:latin typeface="Heebo" pitchFamily="2" charset="-79"/>
                <a:cs typeface="Heebo" pitchFamily="2" charset="-79"/>
              </a:rPr>
              <a:t>of</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securing</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information</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by</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transforming</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it</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into</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ciphertext</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making</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it</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unintelligible</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to</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unintended</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recipients</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The</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process</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involves</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using</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algorithms</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or</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mathematical</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operations</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to</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change</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plaintext</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into</a:t>
            </a:r>
            <a:r>
              <a:rPr lang="es-CO" sz="1600" b="0" dirty="0">
                <a:solidFill>
                  <a:schemeClr val="bg1"/>
                </a:solidFill>
                <a:effectLst/>
                <a:latin typeface="Heebo" pitchFamily="2" charset="-79"/>
                <a:cs typeface="Heebo" pitchFamily="2" charset="-79"/>
              </a:rPr>
              <a:t> a </a:t>
            </a:r>
            <a:r>
              <a:rPr lang="es-CO" sz="1600" b="0" dirty="0" err="1">
                <a:solidFill>
                  <a:schemeClr val="bg1"/>
                </a:solidFill>
                <a:effectLst/>
                <a:latin typeface="Heebo" pitchFamily="2" charset="-79"/>
                <a:cs typeface="Heebo" pitchFamily="2" charset="-79"/>
              </a:rPr>
              <a:t>disguised</a:t>
            </a:r>
            <a:r>
              <a:rPr lang="es-CO" sz="1600" b="0" dirty="0">
                <a:solidFill>
                  <a:schemeClr val="bg1"/>
                </a:solidFill>
                <a:effectLst/>
                <a:latin typeface="Heebo" pitchFamily="2" charset="-79"/>
                <a:cs typeface="Heebo" pitchFamily="2" charset="-79"/>
              </a:rPr>
              <a:t> </a:t>
            </a:r>
            <a:r>
              <a:rPr lang="es-CO" sz="1600" b="0" dirty="0" err="1">
                <a:solidFill>
                  <a:schemeClr val="bg1"/>
                </a:solidFill>
                <a:effectLst/>
                <a:latin typeface="Heebo" pitchFamily="2" charset="-79"/>
                <a:cs typeface="Heebo" pitchFamily="2" charset="-79"/>
              </a:rPr>
              <a:t>form</a:t>
            </a:r>
            <a:r>
              <a:rPr lang="es-CO" sz="1600" b="0" dirty="0">
                <a:solidFill>
                  <a:schemeClr val="bg1"/>
                </a:solidFill>
                <a:effectLst/>
                <a:latin typeface="Heebo" pitchFamily="2" charset="-79"/>
                <a:cs typeface="Heebo" pitchFamily="2" charset="-79"/>
              </a:rPr>
              <a:t>. </a:t>
            </a:r>
            <a:endParaRPr lang="es-CO" sz="1600" dirty="0">
              <a:solidFill>
                <a:schemeClr val="bg1"/>
              </a:solidFill>
              <a:effectLst/>
            </a:endParaRPr>
          </a:p>
        </p:txBody>
      </p:sp>
      <p:sp>
        <p:nvSpPr>
          <p:cNvPr id="7" name="CuadroTexto 6">
            <a:extLst>
              <a:ext uri="{FF2B5EF4-FFF2-40B4-BE49-F238E27FC236}">
                <a16:creationId xmlns:a16="http://schemas.microsoft.com/office/drawing/2014/main" id="{F03930D1-C6DC-DA62-92F6-337DC5D0124E}"/>
              </a:ext>
            </a:extLst>
          </p:cNvPr>
          <p:cNvSpPr txBox="1"/>
          <p:nvPr/>
        </p:nvSpPr>
        <p:spPr>
          <a:xfrm>
            <a:off x="538048" y="3368552"/>
            <a:ext cx="8137601" cy="1200329"/>
          </a:xfrm>
          <a:prstGeom prst="rect">
            <a:avLst/>
          </a:prstGeom>
          <a:noFill/>
        </p:spPr>
        <p:txBody>
          <a:bodyPr wrap="square">
            <a:spAutoFit/>
          </a:bodyPr>
          <a:lstStyle/>
          <a:p>
            <a:r>
              <a:rPr lang="es-CO" sz="3600" b="1" dirty="0">
                <a:solidFill>
                  <a:srgbClr val="FFC000"/>
                </a:solidFill>
                <a:effectLst/>
                <a:latin typeface="Heebo" pitchFamily="2" charset="-79"/>
                <a:cs typeface="Heebo" pitchFamily="2" charset="-79"/>
              </a:rPr>
              <a:t>Digital </a:t>
            </a:r>
            <a:r>
              <a:rPr lang="es-CO" sz="3600" b="1" dirty="0" err="1">
                <a:solidFill>
                  <a:srgbClr val="FFC000"/>
                </a:solidFill>
                <a:effectLst/>
                <a:latin typeface="Heebo" pitchFamily="2" charset="-79"/>
                <a:cs typeface="Heebo" pitchFamily="2" charset="-79"/>
              </a:rPr>
              <a:t>Certificate</a:t>
            </a:r>
            <a:r>
              <a:rPr lang="es-CO" sz="3600" b="1" dirty="0">
                <a:solidFill>
                  <a:srgbClr val="FFC000"/>
                </a:solidFill>
                <a:effectLst/>
                <a:latin typeface="Heebo" pitchFamily="2" charset="-79"/>
                <a:cs typeface="Heebo" pitchFamily="2" charset="-79"/>
              </a:rPr>
              <a:t>: </a:t>
            </a:r>
            <a:endParaRPr lang="es-CO" dirty="0">
              <a:solidFill>
                <a:srgbClr val="FFC000"/>
              </a:solidFill>
              <a:effectLst/>
            </a:endParaRPr>
          </a:p>
          <a:p>
            <a:r>
              <a:rPr lang="es-CO" sz="1800" b="0" dirty="0" err="1">
                <a:solidFill>
                  <a:schemeClr val="bg1"/>
                </a:solidFill>
                <a:effectLst/>
                <a:latin typeface="Heebo" pitchFamily="2" charset="-79"/>
                <a:cs typeface="Heebo" pitchFamily="2" charset="-79"/>
              </a:rPr>
              <a:t>An</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electronic</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document</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that</a:t>
            </a:r>
            <a:r>
              <a:rPr lang="es-CO" sz="1800" b="0" dirty="0">
                <a:solidFill>
                  <a:schemeClr val="bg1"/>
                </a:solidFill>
                <a:effectLst/>
                <a:latin typeface="Heebo" pitchFamily="2" charset="-79"/>
                <a:cs typeface="Heebo" pitchFamily="2" charset="-79"/>
              </a:rPr>
              <a:t> uses </a:t>
            </a:r>
            <a:r>
              <a:rPr lang="es-CO" sz="1800" b="0" dirty="0" err="1">
                <a:solidFill>
                  <a:schemeClr val="bg1"/>
                </a:solidFill>
                <a:effectLst/>
                <a:latin typeface="Heebo" pitchFamily="2" charset="-79"/>
                <a:cs typeface="Heebo" pitchFamily="2" charset="-79"/>
              </a:rPr>
              <a:t>cryptography</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to</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bind</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the</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identity</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of</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an</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entity</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such</a:t>
            </a:r>
            <a:r>
              <a:rPr lang="es-CO" sz="1800" b="0" dirty="0">
                <a:solidFill>
                  <a:schemeClr val="bg1"/>
                </a:solidFill>
                <a:effectLst/>
                <a:latin typeface="Heebo" pitchFamily="2" charset="-79"/>
                <a:cs typeface="Heebo" pitchFamily="2" charset="-79"/>
              </a:rPr>
              <a:t> as a </a:t>
            </a:r>
            <a:r>
              <a:rPr lang="es-CO" sz="1800" b="0" dirty="0" err="1">
                <a:solidFill>
                  <a:schemeClr val="bg1"/>
                </a:solidFill>
                <a:effectLst/>
                <a:latin typeface="Heebo" pitchFamily="2" charset="-79"/>
                <a:cs typeface="Heebo" pitchFamily="2" charset="-79"/>
              </a:rPr>
              <a:t>person</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or</a:t>
            </a:r>
            <a:r>
              <a:rPr lang="es-CO" sz="1800" b="0" dirty="0">
                <a:solidFill>
                  <a:schemeClr val="bg1"/>
                </a:solidFill>
                <a:effectLst/>
                <a:latin typeface="Heebo" pitchFamily="2" charset="-79"/>
                <a:cs typeface="Heebo" pitchFamily="2" charset="-79"/>
              </a:rPr>
              <a:t> a </a:t>
            </a:r>
            <a:r>
              <a:rPr lang="es-CO" sz="1800" b="0" dirty="0" err="1">
                <a:solidFill>
                  <a:schemeClr val="bg1"/>
                </a:solidFill>
                <a:effectLst/>
                <a:latin typeface="Heebo" pitchFamily="2" charset="-79"/>
                <a:cs typeface="Heebo" pitchFamily="2" charset="-79"/>
              </a:rPr>
              <a:t>website</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to</a:t>
            </a:r>
            <a:r>
              <a:rPr lang="es-CO" sz="1800" b="0" dirty="0">
                <a:solidFill>
                  <a:schemeClr val="bg1"/>
                </a:solidFill>
                <a:effectLst/>
                <a:latin typeface="Heebo" pitchFamily="2" charset="-79"/>
                <a:cs typeface="Heebo" pitchFamily="2" charset="-79"/>
              </a:rPr>
              <a:t> a </a:t>
            </a:r>
            <a:r>
              <a:rPr lang="es-CO" sz="1800" b="0" dirty="0" err="1">
                <a:solidFill>
                  <a:schemeClr val="bg1"/>
                </a:solidFill>
                <a:effectLst/>
                <a:latin typeface="Heebo" pitchFamily="2" charset="-79"/>
                <a:cs typeface="Heebo" pitchFamily="2" charset="-79"/>
              </a:rPr>
              <a:t>public</a:t>
            </a:r>
            <a:r>
              <a:rPr lang="es-CO" sz="1800" b="0" dirty="0">
                <a:solidFill>
                  <a:schemeClr val="bg1"/>
                </a:solidFill>
                <a:effectLst/>
                <a:latin typeface="Heebo" pitchFamily="2" charset="-79"/>
                <a:cs typeface="Heebo" pitchFamily="2" charset="-79"/>
              </a:rPr>
              <a:t> </a:t>
            </a:r>
            <a:r>
              <a:rPr lang="es-CO" sz="1800" b="0" dirty="0" err="1">
                <a:solidFill>
                  <a:schemeClr val="bg1"/>
                </a:solidFill>
                <a:effectLst/>
                <a:latin typeface="Heebo" pitchFamily="2" charset="-79"/>
                <a:cs typeface="Heebo" pitchFamily="2" charset="-79"/>
              </a:rPr>
              <a:t>key</a:t>
            </a:r>
            <a:r>
              <a:rPr lang="es-CO" sz="1800" b="0" dirty="0">
                <a:solidFill>
                  <a:schemeClr val="bg1"/>
                </a:solidFill>
                <a:effectLst/>
                <a:latin typeface="Heebo" pitchFamily="2" charset="-79"/>
                <a:cs typeface="Heebo" pitchFamily="2" charset="-79"/>
              </a:rPr>
              <a:t>. </a:t>
            </a:r>
            <a:endParaRPr lang="es-CO" dirty="0">
              <a:solidFill>
                <a:schemeClr val="bg1"/>
              </a:solidFill>
              <a:effectLst/>
            </a:endParaRPr>
          </a:p>
        </p:txBody>
      </p:sp>
    </p:spTree>
    <p:extLst>
      <p:ext uri="{BB962C8B-B14F-4D97-AF65-F5344CB8AC3E}">
        <p14:creationId xmlns:p14="http://schemas.microsoft.com/office/powerpoint/2010/main" val="648512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E6E54-078B-EEE3-A99C-812E66860BD6}"/>
              </a:ext>
            </a:extLst>
          </p:cNvPr>
          <p:cNvSpPr>
            <a:spLocks noGrp="1"/>
          </p:cNvSpPr>
          <p:nvPr>
            <p:ph type="title"/>
          </p:nvPr>
        </p:nvSpPr>
        <p:spPr/>
        <p:txBody>
          <a:bodyPr/>
          <a:lstStyle/>
          <a:p>
            <a:r>
              <a:rPr lang="es-ES_tradnl" b="1" dirty="0">
                <a:solidFill>
                  <a:srgbClr val="0D3961"/>
                </a:solidFill>
                <a:latin typeface="HGPSoeiKakugothicUB" panose="020B0900000000000000" pitchFamily="34" charset="-128"/>
                <a:ea typeface="HGPSoeiKakugothicUB" panose="020B0900000000000000" pitchFamily="34" charset="-128"/>
              </a:rPr>
              <a:t>READING – UNDERSTANDING BLOCKCHAIN TECHNOLOGY</a:t>
            </a:r>
          </a:p>
        </p:txBody>
      </p:sp>
      <p:sp>
        <p:nvSpPr>
          <p:cNvPr id="3" name="Marcador de contenido 2">
            <a:extLst>
              <a:ext uri="{FF2B5EF4-FFF2-40B4-BE49-F238E27FC236}">
                <a16:creationId xmlns:a16="http://schemas.microsoft.com/office/drawing/2014/main" id="{3618180A-F7A2-20E7-BA5B-34AA6C67C4A1}"/>
              </a:ext>
            </a:extLst>
          </p:cNvPr>
          <p:cNvSpPr>
            <a:spLocks noGrp="1"/>
          </p:cNvSpPr>
          <p:nvPr>
            <p:ph idx="1"/>
          </p:nvPr>
        </p:nvSpPr>
        <p:spPr/>
        <p:txBody>
          <a:bodyPr/>
          <a:lstStyle/>
          <a:p>
            <a:pPr marL="0" indent="0">
              <a:buNone/>
            </a:pPr>
            <a:r>
              <a:rPr lang="es-ES_tradnl" dirty="0"/>
              <a:t>LINK:  </a:t>
            </a:r>
            <a:r>
              <a:rPr lang="es-ES_tradnl" dirty="0">
                <a:hlinkClick r:id="rId2"/>
              </a:rPr>
              <a:t>https://</a:t>
            </a:r>
            <a:r>
              <a:rPr lang="es-ES_tradnl" dirty="0" err="1">
                <a:hlinkClick r:id="rId2"/>
              </a:rPr>
              <a:t>builtin.com</a:t>
            </a:r>
            <a:r>
              <a:rPr lang="es-ES_tradnl" dirty="0">
                <a:hlinkClick r:id="rId2"/>
              </a:rPr>
              <a:t>/</a:t>
            </a:r>
            <a:r>
              <a:rPr lang="es-ES_tradnl" dirty="0" err="1">
                <a:hlinkClick r:id="rId2"/>
              </a:rPr>
              <a:t>blockchain</a:t>
            </a:r>
            <a:endParaRPr lang="es-ES_tradnl" dirty="0"/>
          </a:p>
        </p:txBody>
      </p:sp>
    </p:spTree>
    <p:extLst>
      <p:ext uri="{BB962C8B-B14F-4D97-AF65-F5344CB8AC3E}">
        <p14:creationId xmlns:p14="http://schemas.microsoft.com/office/powerpoint/2010/main" val="352113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73218-6237-A9F5-A763-E7C5DCBC5A04}"/>
              </a:ext>
            </a:extLst>
          </p:cNvPr>
          <p:cNvSpPr>
            <a:spLocks noGrp="1"/>
          </p:cNvSpPr>
          <p:nvPr>
            <p:ph type="title"/>
          </p:nvPr>
        </p:nvSpPr>
        <p:spPr/>
        <p:txBody>
          <a:bodyPr/>
          <a:lstStyle/>
          <a:p>
            <a:r>
              <a:rPr lang="es-ES_tradnl" b="1" dirty="0">
                <a:solidFill>
                  <a:srgbClr val="0D3961"/>
                </a:solidFill>
                <a:latin typeface="HGPSoeiKakugothicUB" panose="020B0900000000000000" pitchFamily="34" charset="-128"/>
                <a:ea typeface="HGPSoeiKakugothicUB" panose="020B0900000000000000" pitchFamily="34" charset="-128"/>
              </a:rPr>
              <a:t>READING COMPREHENSION ACTIVITY </a:t>
            </a:r>
          </a:p>
        </p:txBody>
      </p:sp>
      <p:sp>
        <p:nvSpPr>
          <p:cNvPr id="3" name="Marcador de contenido 2">
            <a:extLst>
              <a:ext uri="{FF2B5EF4-FFF2-40B4-BE49-F238E27FC236}">
                <a16:creationId xmlns:a16="http://schemas.microsoft.com/office/drawing/2014/main" id="{AA147F5F-B484-7289-7F07-83D4BFB2ECF6}"/>
              </a:ext>
            </a:extLst>
          </p:cNvPr>
          <p:cNvSpPr>
            <a:spLocks noGrp="1"/>
          </p:cNvSpPr>
          <p:nvPr>
            <p:ph idx="1"/>
          </p:nvPr>
        </p:nvSpPr>
        <p:spPr/>
        <p:txBody>
          <a:bodyPr/>
          <a:lstStyle/>
          <a:p>
            <a:pPr marL="0" indent="0">
              <a:buNone/>
            </a:pPr>
            <a:r>
              <a:rPr lang="es-ES_tradnl" dirty="0"/>
              <a:t>KAHOOT </a:t>
            </a:r>
          </a:p>
        </p:txBody>
      </p:sp>
    </p:spTree>
    <p:extLst>
      <p:ext uri="{BB962C8B-B14F-4D97-AF65-F5344CB8AC3E}">
        <p14:creationId xmlns:p14="http://schemas.microsoft.com/office/powerpoint/2010/main" val="206951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1239BB-D18B-8971-18F3-8282C68D43AD}"/>
              </a:ext>
            </a:extLst>
          </p:cNvPr>
          <p:cNvSpPr txBox="1"/>
          <p:nvPr/>
        </p:nvSpPr>
        <p:spPr>
          <a:xfrm>
            <a:off x="2670717" y="589442"/>
            <a:ext cx="6850566" cy="646331"/>
          </a:xfrm>
          <a:prstGeom prst="rect">
            <a:avLst/>
          </a:prstGeom>
          <a:noFill/>
        </p:spPr>
        <p:txBody>
          <a:bodyPr wrap="square" rtlCol="0">
            <a:spAutoFit/>
          </a:bodyPr>
          <a:lstStyle/>
          <a:p>
            <a:pPr algn="ctr"/>
            <a:r>
              <a:rPr lang="es-ES_tradnl" sz="3600" dirty="0">
                <a:solidFill>
                  <a:srgbClr val="FFC000"/>
                </a:solidFill>
                <a:latin typeface="HGPSoeiKakugothicUB" panose="020B0900000000000000" pitchFamily="34" charset="-128"/>
                <a:ea typeface="HGPSoeiKakugothicUB" panose="020B0900000000000000" pitchFamily="34" charset="-128"/>
              </a:rPr>
              <a:t>FORUM DISCUSSION QUESTIONS</a:t>
            </a:r>
          </a:p>
        </p:txBody>
      </p:sp>
      <p:sp>
        <p:nvSpPr>
          <p:cNvPr id="3" name="CuadroTexto 2">
            <a:extLst>
              <a:ext uri="{FF2B5EF4-FFF2-40B4-BE49-F238E27FC236}">
                <a16:creationId xmlns:a16="http://schemas.microsoft.com/office/drawing/2014/main" id="{99BA2B9E-587F-C357-4F6B-DB932E5838FF}"/>
              </a:ext>
            </a:extLst>
          </p:cNvPr>
          <p:cNvSpPr txBox="1"/>
          <p:nvPr/>
        </p:nvSpPr>
        <p:spPr>
          <a:xfrm>
            <a:off x="836341" y="1717288"/>
            <a:ext cx="8497230" cy="24468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CO" dirty="0" err="1">
                <a:solidFill>
                  <a:schemeClr val="bg1"/>
                </a:solidFill>
              </a:rPr>
              <a:t>How</a:t>
            </a:r>
            <a:r>
              <a:rPr lang="es-CO" dirty="0">
                <a:solidFill>
                  <a:schemeClr val="bg1"/>
                </a:solidFill>
              </a:rPr>
              <a:t> </a:t>
            </a:r>
            <a:r>
              <a:rPr lang="es-CO" dirty="0" err="1">
                <a:solidFill>
                  <a:schemeClr val="bg1"/>
                </a:solidFill>
              </a:rPr>
              <a:t>is</a:t>
            </a:r>
            <a:r>
              <a:rPr lang="es-CO" dirty="0">
                <a:solidFill>
                  <a:schemeClr val="bg1"/>
                </a:solidFill>
              </a:rPr>
              <a:t> artificial </a:t>
            </a:r>
            <a:r>
              <a:rPr lang="es-CO" dirty="0" err="1">
                <a:solidFill>
                  <a:schemeClr val="bg1"/>
                </a:solidFill>
              </a:rPr>
              <a:t>intelligence</a:t>
            </a:r>
            <a:r>
              <a:rPr lang="es-CO" dirty="0">
                <a:solidFill>
                  <a:schemeClr val="bg1"/>
                </a:solidFill>
              </a:rPr>
              <a:t> </a:t>
            </a:r>
            <a:r>
              <a:rPr lang="es-CO" dirty="0" err="1">
                <a:solidFill>
                  <a:schemeClr val="bg1"/>
                </a:solidFill>
              </a:rPr>
              <a:t>helping</a:t>
            </a:r>
            <a:r>
              <a:rPr lang="es-CO" dirty="0">
                <a:solidFill>
                  <a:schemeClr val="bg1"/>
                </a:solidFill>
              </a:rPr>
              <a:t> </a:t>
            </a:r>
            <a:r>
              <a:rPr lang="es-CO" dirty="0" err="1">
                <a:solidFill>
                  <a:schemeClr val="bg1"/>
                </a:solidFill>
              </a:rPr>
              <a:t>us</a:t>
            </a:r>
            <a:r>
              <a:rPr lang="es-CO" dirty="0">
                <a:solidFill>
                  <a:schemeClr val="bg1"/>
                </a:solidFill>
              </a:rPr>
              <a:t> </a:t>
            </a:r>
            <a:r>
              <a:rPr lang="es-CO" dirty="0" err="1">
                <a:solidFill>
                  <a:schemeClr val="bg1"/>
                </a:solidFill>
              </a:rPr>
              <a:t>today</a:t>
            </a:r>
            <a:r>
              <a:rPr lang="es-CO" dirty="0">
                <a:solidFill>
                  <a:schemeClr val="bg1"/>
                </a:solidFill>
              </a:rPr>
              <a:t>?</a:t>
            </a:r>
          </a:p>
          <a:p>
            <a:pPr marL="285750" indent="-285750">
              <a:lnSpc>
                <a:spcPct val="150000"/>
              </a:lnSpc>
              <a:buFont typeface="Arial" panose="020B0604020202020204" pitchFamily="34" charset="0"/>
              <a:buChar char="•"/>
            </a:pPr>
            <a:r>
              <a:rPr lang="es-ES_tradnl" dirty="0" err="1">
                <a:solidFill>
                  <a:schemeClr val="bg1"/>
                </a:solidFill>
              </a:rPr>
              <a:t>What</a:t>
            </a:r>
            <a:r>
              <a:rPr lang="es-ES_tradnl" dirty="0">
                <a:solidFill>
                  <a:schemeClr val="bg1"/>
                </a:solidFill>
              </a:rPr>
              <a:t> </a:t>
            </a:r>
            <a:r>
              <a:rPr lang="es-ES_tradnl" dirty="0" err="1">
                <a:solidFill>
                  <a:schemeClr val="bg1"/>
                </a:solidFill>
              </a:rPr>
              <a:t>is</a:t>
            </a:r>
            <a:r>
              <a:rPr lang="es-ES_tradnl" dirty="0">
                <a:solidFill>
                  <a:schemeClr val="bg1"/>
                </a:solidFill>
              </a:rPr>
              <a:t> </a:t>
            </a:r>
            <a:r>
              <a:rPr lang="es-ES_tradnl" dirty="0" err="1">
                <a:solidFill>
                  <a:schemeClr val="bg1"/>
                </a:solidFill>
              </a:rPr>
              <a:t>the</a:t>
            </a:r>
            <a:r>
              <a:rPr lang="es-ES_tradnl" dirty="0">
                <a:solidFill>
                  <a:schemeClr val="bg1"/>
                </a:solidFill>
              </a:rPr>
              <a:t> </a:t>
            </a:r>
            <a:r>
              <a:rPr lang="es-ES_tradnl" dirty="0" err="1">
                <a:solidFill>
                  <a:schemeClr val="bg1"/>
                </a:solidFill>
              </a:rPr>
              <a:t>difference</a:t>
            </a:r>
            <a:r>
              <a:rPr lang="es-ES_tradnl" dirty="0">
                <a:solidFill>
                  <a:schemeClr val="bg1"/>
                </a:solidFill>
              </a:rPr>
              <a:t> </a:t>
            </a:r>
            <a:r>
              <a:rPr lang="es-ES_tradnl" dirty="0" err="1">
                <a:solidFill>
                  <a:schemeClr val="bg1"/>
                </a:solidFill>
              </a:rPr>
              <a:t>between</a:t>
            </a:r>
            <a:r>
              <a:rPr lang="es-ES_tradnl" dirty="0">
                <a:solidFill>
                  <a:schemeClr val="bg1"/>
                </a:solidFill>
              </a:rPr>
              <a:t> artificial </a:t>
            </a:r>
            <a:r>
              <a:rPr lang="es-ES_tradnl" dirty="0" err="1">
                <a:solidFill>
                  <a:schemeClr val="bg1"/>
                </a:solidFill>
              </a:rPr>
              <a:t>intelligence</a:t>
            </a:r>
            <a:r>
              <a:rPr lang="es-ES_tradnl" dirty="0">
                <a:solidFill>
                  <a:schemeClr val="bg1"/>
                </a:solidFill>
              </a:rPr>
              <a:t> and human </a:t>
            </a:r>
            <a:r>
              <a:rPr lang="es-ES_tradnl" dirty="0" err="1">
                <a:solidFill>
                  <a:schemeClr val="bg1"/>
                </a:solidFill>
              </a:rPr>
              <a:t>intelligence</a:t>
            </a:r>
            <a:r>
              <a:rPr lang="es-ES_tradnl" dirty="0">
                <a:solidFill>
                  <a:schemeClr val="bg1"/>
                </a:solidFill>
              </a:rPr>
              <a:t>?</a:t>
            </a:r>
          </a:p>
          <a:p>
            <a:pPr marL="285750" indent="-285750">
              <a:lnSpc>
                <a:spcPct val="150000"/>
              </a:lnSpc>
              <a:buFont typeface="Arial" panose="020B0604020202020204" pitchFamily="34" charset="0"/>
              <a:buChar char="•"/>
            </a:pPr>
            <a:r>
              <a:rPr lang="es-CO" dirty="0" err="1">
                <a:solidFill>
                  <a:schemeClr val="bg1"/>
                </a:solidFill>
              </a:rPr>
              <a:t>What</a:t>
            </a:r>
            <a:r>
              <a:rPr lang="es-CO" dirty="0">
                <a:solidFill>
                  <a:schemeClr val="bg1"/>
                </a:solidFill>
              </a:rPr>
              <a:t> </a:t>
            </a:r>
            <a:r>
              <a:rPr lang="es-CO" dirty="0" err="1">
                <a:solidFill>
                  <a:schemeClr val="bg1"/>
                </a:solidFill>
              </a:rPr>
              <a:t>would</a:t>
            </a:r>
            <a:r>
              <a:rPr lang="es-CO" dirty="0">
                <a:solidFill>
                  <a:schemeClr val="bg1"/>
                </a:solidFill>
              </a:rPr>
              <a:t> </a:t>
            </a:r>
            <a:r>
              <a:rPr lang="es-CO" dirty="0" err="1">
                <a:solidFill>
                  <a:schemeClr val="bg1"/>
                </a:solidFill>
              </a:rPr>
              <a:t>our</a:t>
            </a:r>
            <a:r>
              <a:rPr lang="es-CO" dirty="0">
                <a:solidFill>
                  <a:schemeClr val="bg1"/>
                </a:solidFill>
              </a:rPr>
              <a:t> </a:t>
            </a:r>
            <a:r>
              <a:rPr lang="es-CO" dirty="0" err="1">
                <a:solidFill>
                  <a:schemeClr val="bg1"/>
                </a:solidFill>
              </a:rPr>
              <a:t>life</a:t>
            </a:r>
            <a:r>
              <a:rPr lang="es-CO" dirty="0">
                <a:solidFill>
                  <a:schemeClr val="bg1"/>
                </a:solidFill>
              </a:rPr>
              <a:t> be </a:t>
            </a:r>
            <a:r>
              <a:rPr lang="es-CO" dirty="0" err="1">
                <a:solidFill>
                  <a:schemeClr val="bg1"/>
                </a:solidFill>
              </a:rPr>
              <a:t>like</a:t>
            </a:r>
            <a:r>
              <a:rPr lang="es-CO" dirty="0">
                <a:solidFill>
                  <a:schemeClr val="bg1"/>
                </a:solidFill>
              </a:rPr>
              <a:t> </a:t>
            </a:r>
            <a:r>
              <a:rPr lang="es-CO" dirty="0" err="1">
                <a:solidFill>
                  <a:schemeClr val="bg1"/>
                </a:solidFill>
              </a:rPr>
              <a:t>without</a:t>
            </a:r>
            <a:r>
              <a:rPr lang="es-CO" dirty="0">
                <a:solidFill>
                  <a:schemeClr val="bg1"/>
                </a:solidFill>
              </a:rPr>
              <a:t> artificial </a:t>
            </a:r>
            <a:r>
              <a:rPr lang="es-CO" dirty="0" err="1">
                <a:solidFill>
                  <a:schemeClr val="bg1"/>
                </a:solidFill>
              </a:rPr>
              <a:t>intelligence</a:t>
            </a:r>
            <a:r>
              <a:rPr lang="es-CO" dirty="0">
                <a:solidFill>
                  <a:schemeClr val="bg1"/>
                </a:solidFill>
              </a:rPr>
              <a:t>?</a:t>
            </a:r>
            <a:endParaRPr lang="es-ES_tradnl" dirty="0">
              <a:solidFill>
                <a:schemeClr val="bg1"/>
              </a:solidFill>
            </a:endParaRPr>
          </a:p>
          <a:p>
            <a:pPr marL="285750" indent="-285750">
              <a:lnSpc>
                <a:spcPct val="150000"/>
              </a:lnSpc>
              <a:buFont typeface="Arial" panose="020B0604020202020204" pitchFamily="34" charset="0"/>
              <a:buChar char="•"/>
            </a:pPr>
            <a:r>
              <a:rPr lang="es-CO" dirty="0" err="1">
                <a:solidFill>
                  <a:schemeClr val="bg1"/>
                </a:solidFill>
              </a:rPr>
              <a:t>What</a:t>
            </a:r>
            <a:r>
              <a:rPr lang="es-CO" dirty="0">
                <a:solidFill>
                  <a:schemeClr val="bg1"/>
                </a:solidFill>
              </a:rPr>
              <a:t> are </a:t>
            </a:r>
            <a:r>
              <a:rPr lang="es-CO" dirty="0" err="1">
                <a:solidFill>
                  <a:schemeClr val="bg1"/>
                </a:solidFill>
              </a:rPr>
              <a:t>the</a:t>
            </a:r>
            <a:r>
              <a:rPr lang="es-CO" dirty="0">
                <a:solidFill>
                  <a:schemeClr val="bg1"/>
                </a:solidFill>
              </a:rPr>
              <a:t> </a:t>
            </a:r>
            <a:r>
              <a:rPr lang="es-CO" dirty="0" err="1">
                <a:solidFill>
                  <a:schemeClr val="bg1"/>
                </a:solidFill>
              </a:rPr>
              <a:t>benefits</a:t>
            </a:r>
            <a:r>
              <a:rPr lang="es-CO" dirty="0">
                <a:solidFill>
                  <a:schemeClr val="bg1"/>
                </a:solidFill>
              </a:rPr>
              <a:t> </a:t>
            </a:r>
            <a:r>
              <a:rPr lang="es-CO" dirty="0" err="1">
                <a:solidFill>
                  <a:schemeClr val="bg1"/>
                </a:solidFill>
              </a:rPr>
              <a:t>of</a:t>
            </a:r>
            <a:r>
              <a:rPr lang="es-CO" dirty="0">
                <a:solidFill>
                  <a:schemeClr val="bg1"/>
                </a:solidFill>
              </a:rPr>
              <a:t> </a:t>
            </a:r>
            <a:r>
              <a:rPr lang="es-CO" dirty="0" err="1">
                <a:solidFill>
                  <a:schemeClr val="bg1"/>
                </a:solidFill>
              </a:rPr>
              <a:t>blockchain</a:t>
            </a:r>
            <a:r>
              <a:rPr lang="es-CO" dirty="0">
                <a:solidFill>
                  <a:schemeClr val="bg1"/>
                </a:solidFill>
              </a:rPr>
              <a:t> </a:t>
            </a:r>
            <a:r>
              <a:rPr lang="es-CO" dirty="0" err="1">
                <a:solidFill>
                  <a:schemeClr val="bg1"/>
                </a:solidFill>
              </a:rPr>
              <a:t>technology</a:t>
            </a:r>
            <a:r>
              <a:rPr lang="es-CO" dirty="0">
                <a:solidFill>
                  <a:schemeClr val="bg1"/>
                </a:solidFill>
              </a:rPr>
              <a:t>?</a:t>
            </a:r>
          </a:p>
          <a:p>
            <a:pPr marL="285750" indent="-285750">
              <a:lnSpc>
                <a:spcPct val="150000"/>
              </a:lnSpc>
              <a:buFont typeface="Arial" panose="020B0604020202020204" pitchFamily="34" charset="0"/>
              <a:buChar char="•"/>
            </a:pPr>
            <a:r>
              <a:rPr lang="es-ES_tradnl" dirty="0" err="1">
                <a:solidFill>
                  <a:schemeClr val="bg1"/>
                </a:solidFill>
              </a:rPr>
              <a:t>What</a:t>
            </a:r>
            <a:r>
              <a:rPr lang="es-ES_tradnl" dirty="0">
                <a:solidFill>
                  <a:schemeClr val="bg1"/>
                </a:solidFill>
              </a:rPr>
              <a:t> are </a:t>
            </a:r>
            <a:r>
              <a:rPr lang="es-CO" dirty="0">
                <a:solidFill>
                  <a:schemeClr val="bg1"/>
                </a:solidFill>
              </a:rPr>
              <a:t>the different types of blockchains</a:t>
            </a:r>
            <a:endParaRPr lang="es-ES_tradnl" dirty="0">
              <a:solidFill>
                <a:schemeClr val="bg1"/>
              </a:solidFill>
            </a:endParaRPr>
          </a:p>
          <a:p>
            <a:pPr marL="285750" indent="-285750">
              <a:buFont typeface="Arial" panose="020B0604020202020204" pitchFamily="34" charset="0"/>
              <a:buChar char="•"/>
            </a:pPr>
            <a:endParaRPr lang="es-ES_tradnl" dirty="0"/>
          </a:p>
        </p:txBody>
      </p:sp>
    </p:spTree>
    <p:extLst>
      <p:ext uri="{BB962C8B-B14F-4D97-AF65-F5344CB8AC3E}">
        <p14:creationId xmlns:p14="http://schemas.microsoft.com/office/powerpoint/2010/main" val="285843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CBDF4-88B4-FCB8-C90D-028209A8ED1E}"/>
              </a:ext>
            </a:extLst>
          </p:cNvPr>
          <p:cNvSpPr>
            <a:spLocks noGrp="1"/>
          </p:cNvSpPr>
          <p:nvPr>
            <p:ph type="title"/>
          </p:nvPr>
        </p:nvSpPr>
        <p:spPr>
          <a:xfrm>
            <a:off x="514109" y="1005129"/>
            <a:ext cx="10515600" cy="1325563"/>
          </a:xfrm>
        </p:spPr>
        <p:txBody>
          <a:bodyPr>
            <a:normAutofit/>
          </a:bodyPr>
          <a:lstStyle/>
          <a:p>
            <a:r>
              <a:rPr lang="es-CO" sz="5400" b="1" dirty="0">
                <a:solidFill>
                  <a:srgbClr val="0D3961"/>
                </a:solidFill>
                <a:latin typeface="HGPSoeiKakugothicUB" panose="020B0900000000000000" pitchFamily="34" charset="-128"/>
                <a:ea typeface="HGPSoeiKakugothicUB" panose="020B0900000000000000" pitchFamily="34" charset="-128"/>
              </a:rPr>
              <a:t>PRESENTATION OF THE UNIT 1 </a:t>
            </a:r>
          </a:p>
        </p:txBody>
      </p:sp>
      <p:sp>
        <p:nvSpPr>
          <p:cNvPr id="3" name="Marcador de contenido 2">
            <a:extLst>
              <a:ext uri="{FF2B5EF4-FFF2-40B4-BE49-F238E27FC236}">
                <a16:creationId xmlns:a16="http://schemas.microsoft.com/office/drawing/2014/main" id="{A0C60532-1DCD-C2BF-BBC6-BFD85D01F8DE}"/>
              </a:ext>
            </a:extLst>
          </p:cNvPr>
          <p:cNvSpPr>
            <a:spLocks noGrp="1"/>
          </p:cNvSpPr>
          <p:nvPr>
            <p:ph idx="1"/>
          </p:nvPr>
        </p:nvSpPr>
        <p:spPr>
          <a:xfrm>
            <a:off x="514108" y="2458013"/>
            <a:ext cx="6569597" cy="1325563"/>
          </a:xfrm>
        </p:spPr>
        <p:txBody>
          <a:bodyPr>
            <a:normAutofit/>
          </a:bodyPr>
          <a:lstStyle/>
          <a:p>
            <a:pPr marL="0" indent="0" algn="just">
              <a:buNone/>
            </a:pPr>
            <a:r>
              <a:rPr lang="es-CO" sz="2000" dirty="0"/>
              <a:t>In </a:t>
            </a:r>
            <a:r>
              <a:rPr lang="es-CO" sz="2000" dirty="0" err="1"/>
              <a:t>this</a:t>
            </a:r>
            <a:r>
              <a:rPr lang="es-CO" sz="2000" dirty="0"/>
              <a:t> </a:t>
            </a:r>
            <a:r>
              <a:rPr lang="es-CO" sz="2000" dirty="0" err="1"/>
              <a:t>unit</a:t>
            </a:r>
            <a:r>
              <a:rPr lang="es-CO" sz="2000" dirty="0"/>
              <a:t>, </a:t>
            </a:r>
            <a:r>
              <a:rPr lang="es-CO" sz="2000" dirty="0" err="1"/>
              <a:t>you</a:t>
            </a:r>
            <a:r>
              <a:rPr lang="es-CO" sz="2000" dirty="0"/>
              <a:t> </a:t>
            </a:r>
            <a:r>
              <a:rPr lang="es-CO" sz="2000" dirty="0" err="1"/>
              <a:t>will</a:t>
            </a:r>
            <a:r>
              <a:rPr lang="es-CO" sz="2000" dirty="0"/>
              <a:t> </a:t>
            </a:r>
            <a:r>
              <a:rPr lang="es-CO" sz="2000" dirty="0" err="1"/>
              <a:t>learn</a:t>
            </a:r>
            <a:r>
              <a:rPr lang="es-CO" sz="2000" dirty="0"/>
              <a:t> </a:t>
            </a:r>
            <a:r>
              <a:rPr lang="es-CO" sz="2000" dirty="0" err="1"/>
              <a:t>useful</a:t>
            </a:r>
            <a:r>
              <a:rPr lang="es-CO" sz="2000" dirty="0"/>
              <a:t> </a:t>
            </a:r>
            <a:r>
              <a:rPr lang="es-CO" sz="2000" dirty="0" err="1"/>
              <a:t>technical</a:t>
            </a:r>
            <a:r>
              <a:rPr lang="es-CO" sz="2000" dirty="0"/>
              <a:t> </a:t>
            </a:r>
            <a:r>
              <a:rPr lang="es-CO" sz="2000" dirty="0" err="1"/>
              <a:t>vocabulary</a:t>
            </a:r>
            <a:r>
              <a:rPr lang="es-CO" sz="2000" dirty="0"/>
              <a:t> </a:t>
            </a:r>
            <a:r>
              <a:rPr lang="es-CO" sz="2000" dirty="0" err="1"/>
              <a:t>which</a:t>
            </a:r>
            <a:r>
              <a:rPr lang="es-CO" sz="2000" dirty="0"/>
              <a:t> </a:t>
            </a:r>
            <a:r>
              <a:rPr lang="es-CO" sz="2000" dirty="0" err="1"/>
              <a:t>will</a:t>
            </a:r>
            <a:r>
              <a:rPr lang="es-CO" sz="2000" dirty="0"/>
              <a:t> </a:t>
            </a:r>
            <a:r>
              <a:rPr lang="es-CO" sz="2000" dirty="0" err="1"/>
              <a:t>help</a:t>
            </a:r>
            <a:r>
              <a:rPr lang="es-CO" sz="2000" dirty="0"/>
              <a:t> </a:t>
            </a:r>
            <a:r>
              <a:rPr lang="es-CO" sz="2000" dirty="0" err="1"/>
              <a:t>you</a:t>
            </a:r>
            <a:r>
              <a:rPr lang="es-CO" sz="2000" dirty="0"/>
              <a:t> </a:t>
            </a:r>
            <a:r>
              <a:rPr lang="es-CO" sz="2000" dirty="0" err="1"/>
              <a:t>enhance</a:t>
            </a:r>
            <a:r>
              <a:rPr lang="es-CO" sz="2000" dirty="0"/>
              <a:t> </a:t>
            </a:r>
            <a:r>
              <a:rPr lang="es-CO" sz="2000" dirty="0" err="1"/>
              <a:t>reading</a:t>
            </a:r>
            <a:r>
              <a:rPr lang="es-CO" sz="2000" dirty="0"/>
              <a:t> and </a:t>
            </a:r>
            <a:r>
              <a:rPr lang="es-CO" sz="2000" dirty="0" err="1"/>
              <a:t>writing</a:t>
            </a:r>
            <a:r>
              <a:rPr lang="es-CO" sz="2000" dirty="0"/>
              <a:t> </a:t>
            </a:r>
            <a:r>
              <a:rPr lang="es-CO" sz="2000" dirty="0" err="1"/>
              <a:t>skills</a:t>
            </a:r>
            <a:r>
              <a:rPr lang="es-CO" sz="2000" dirty="0"/>
              <a:t>, </a:t>
            </a:r>
            <a:r>
              <a:rPr lang="es-CO" sz="2000" dirty="0" err="1"/>
              <a:t>fostering</a:t>
            </a:r>
            <a:r>
              <a:rPr lang="es-CO" sz="2000" dirty="0"/>
              <a:t> </a:t>
            </a:r>
            <a:r>
              <a:rPr lang="es-CO" sz="2000" dirty="0" err="1"/>
              <a:t>critical</a:t>
            </a:r>
            <a:r>
              <a:rPr lang="es-CO" sz="2000" dirty="0"/>
              <a:t> </a:t>
            </a:r>
            <a:r>
              <a:rPr lang="es-CO" sz="2000" dirty="0" err="1"/>
              <a:t>thinking</a:t>
            </a:r>
            <a:r>
              <a:rPr lang="es-CO" sz="2000" dirty="0"/>
              <a:t> and global </a:t>
            </a:r>
            <a:r>
              <a:rPr lang="es-CO" sz="2000" dirty="0" err="1"/>
              <a:t>awareness</a:t>
            </a:r>
            <a:r>
              <a:rPr lang="es-CO" sz="2000" dirty="0"/>
              <a:t>. </a:t>
            </a:r>
          </a:p>
        </p:txBody>
      </p:sp>
    </p:spTree>
    <p:extLst>
      <p:ext uri="{BB962C8B-B14F-4D97-AF65-F5344CB8AC3E}">
        <p14:creationId xmlns:p14="http://schemas.microsoft.com/office/powerpoint/2010/main" val="180756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2486DD-B8AF-59E0-4B82-1A2C2B444E0D}"/>
              </a:ext>
            </a:extLst>
          </p:cNvPr>
          <p:cNvSpPr txBox="1"/>
          <p:nvPr/>
        </p:nvSpPr>
        <p:spPr>
          <a:xfrm>
            <a:off x="334538" y="1830791"/>
            <a:ext cx="5999356" cy="4124206"/>
          </a:xfrm>
          <a:prstGeom prst="rect">
            <a:avLst/>
          </a:prstGeom>
          <a:noFill/>
        </p:spPr>
        <p:txBody>
          <a:bodyPr wrap="square" rtlCol="0">
            <a:spAutoFit/>
          </a:bodyPr>
          <a:lstStyle/>
          <a:p>
            <a:r>
              <a:rPr lang="es-CO" sz="3200" b="1" i="0" u="none" strike="noStrike" dirty="0">
                <a:solidFill>
                  <a:srgbClr val="FFC000"/>
                </a:solidFill>
                <a:effectLst/>
                <a:latin typeface="-apple-system"/>
              </a:rPr>
              <a:t>Log in/</a:t>
            </a:r>
            <a:r>
              <a:rPr lang="es-CO" sz="3200" b="1" i="0" u="none" strike="noStrike" dirty="0" err="1">
                <a:solidFill>
                  <a:srgbClr val="FFC000"/>
                </a:solidFill>
                <a:effectLst/>
                <a:latin typeface="-apple-system"/>
              </a:rPr>
              <a:t>on</a:t>
            </a:r>
            <a:r>
              <a:rPr lang="es-CO" sz="3200" b="0" i="0" u="none" strike="noStrike" dirty="0">
                <a:solidFill>
                  <a:srgbClr val="FFC000"/>
                </a:solidFill>
                <a:effectLst/>
                <a:latin typeface="-apple-system"/>
              </a:rPr>
              <a:t> </a:t>
            </a:r>
          </a:p>
          <a:p>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To</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write</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your</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password</a:t>
            </a:r>
            <a:r>
              <a:rPr lang="es-CO" b="0" i="1" u="none" strike="noStrike" dirty="0">
                <a:solidFill>
                  <a:schemeClr val="bg1"/>
                </a:solidFill>
                <a:effectLst/>
                <a:latin typeface="-apple-system"/>
              </a:rPr>
              <a:t> in </a:t>
            </a:r>
            <a:r>
              <a:rPr lang="es-CO" b="0" i="1" u="none" strike="noStrike" dirty="0" err="1">
                <a:solidFill>
                  <a:schemeClr val="bg1"/>
                </a:solidFill>
                <a:effectLst/>
                <a:latin typeface="-apple-system"/>
              </a:rPr>
              <a:t>order</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to</a:t>
            </a:r>
            <a:r>
              <a:rPr lang="es-CO" b="0" i="1" u="none" strike="noStrike" dirty="0">
                <a:solidFill>
                  <a:schemeClr val="bg1"/>
                </a:solidFill>
                <a:effectLst/>
                <a:latin typeface="-apple-system"/>
              </a:rPr>
              <a:t> use </a:t>
            </a:r>
            <a:r>
              <a:rPr lang="es-CO" b="0" i="1" u="none" strike="noStrike" dirty="0" err="1">
                <a:solidFill>
                  <a:schemeClr val="bg1"/>
                </a:solidFill>
                <a:effectLst/>
                <a:latin typeface="-apple-system"/>
              </a:rPr>
              <a:t>your</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computer</a:t>
            </a:r>
            <a:r>
              <a:rPr lang="es-CO" b="0" i="0" u="none" strike="noStrike" dirty="0">
                <a:solidFill>
                  <a:schemeClr val="bg1"/>
                </a:solidFill>
                <a:effectLst/>
                <a:latin typeface="-apple-system"/>
              </a:rPr>
              <a:t>.</a:t>
            </a:r>
            <a:br>
              <a:rPr lang="es-CO" dirty="0">
                <a:solidFill>
                  <a:schemeClr val="bg1"/>
                </a:solidFill>
              </a:rPr>
            </a:br>
            <a:r>
              <a:rPr lang="es-CO" dirty="0">
                <a:solidFill>
                  <a:schemeClr val="bg1"/>
                </a:solidFill>
              </a:rPr>
              <a:t> </a:t>
            </a:r>
          </a:p>
          <a:p>
            <a:r>
              <a:rPr lang="es-CO" b="0" i="1" u="none" strike="noStrike" dirty="0">
                <a:solidFill>
                  <a:schemeClr val="bg1"/>
                </a:solidFill>
                <a:effectLst/>
                <a:latin typeface="-apple-system"/>
              </a:rPr>
              <a:t>I </a:t>
            </a:r>
            <a:r>
              <a:rPr lang="es-CO" b="0" i="1" u="none" strike="noStrike" dirty="0" err="1">
                <a:solidFill>
                  <a:schemeClr val="bg1"/>
                </a:solidFill>
                <a:effectLst/>
                <a:latin typeface="-apple-system"/>
              </a:rPr>
              <a:t>can't</a:t>
            </a:r>
            <a:r>
              <a:rPr lang="es-CO" b="0" i="1" u="none" strike="noStrike" dirty="0">
                <a:solidFill>
                  <a:schemeClr val="bg1"/>
                </a:solidFill>
                <a:effectLst/>
                <a:latin typeface="-apple-system"/>
              </a:rPr>
              <a:t> </a:t>
            </a:r>
            <a:r>
              <a:rPr lang="es-CO" b="1" i="1" u="none" strike="noStrike" dirty="0">
                <a:solidFill>
                  <a:srgbClr val="FFC000"/>
                </a:solidFill>
                <a:effectLst/>
                <a:latin typeface="-apple-system"/>
              </a:rPr>
              <a:t>log in</a:t>
            </a:r>
            <a:r>
              <a:rPr lang="es-CO" b="1" i="1" u="none" strike="noStrike" dirty="0">
                <a:solidFill>
                  <a:schemeClr val="bg1"/>
                </a:solidFill>
                <a:effectLst/>
                <a:latin typeface="-apple-system"/>
              </a:rPr>
              <a:t>,</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have</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you</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changed</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your</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password</a:t>
            </a:r>
            <a:r>
              <a:rPr lang="es-CO" b="0" i="1" u="none" strike="noStrike" dirty="0">
                <a:solidFill>
                  <a:schemeClr val="bg1"/>
                </a:solidFill>
                <a:effectLst/>
                <a:latin typeface="-apple-system"/>
              </a:rPr>
              <a:t>?</a:t>
            </a:r>
          </a:p>
          <a:p>
            <a:endParaRPr lang="es-CO" i="1" dirty="0">
              <a:solidFill>
                <a:schemeClr val="bg1"/>
              </a:solidFill>
              <a:latin typeface="-apple-system"/>
            </a:endParaRPr>
          </a:p>
          <a:p>
            <a:r>
              <a:rPr lang="es-CO" sz="3200" b="1" i="0" u="none" strike="noStrike" dirty="0">
                <a:solidFill>
                  <a:srgbClr val="FFC000"/>
                </a:solidFill>
                <a:effectLst/>
                <a:latin typeface="-apple-system"/>
              </a:rPr>
              <a:t>Log </a:t>
            </a:r>
            <a:r>
              <a:rPr lang="es-CO" sz="3200" b="1" i="0" u="none" strike="noStrike" dirty="0" err="1">
                <a:solidFill>
                  <a:srgbClr val="FFC000"/>
                </a:solidFill>
                <a:effectLst/>
                <a:latin typeface="-apple-system"/>
              </a:rPr>
              <a:t>out</a:t>
            </a:r>
            <a:r>
              <a:rPr lang="es-CO" sz="3200" b="1" i="0" u="none" strike="noStrike" dirty="0">
                <a:solidFill>
                  <a:srgbClr val="FFC000"/>
                </a:solidFill>
                <a:effectLst/>
                <a:latin typeface="-apple-system"/>
              </a:rPr>
              <a:t>/off</a:t>
            </a:r>
            <a:endParaRPr lang="es-CO" sz="3200" b="0" i="0" u="none" strike="noStrike" dirty="0">
              <a:solidFill>
                <a:srgbClr val="FFC000"/>
              </a:solidFill>
              <a:effectLst/>
              <a:latin typeface="-apple-system"/>
            </a:endParaRPr>
          </a:p>
          <a:p>
            <a:r>
              <a:rPr lang="es-CO" b="0" i="1" u="none" strike="noStrike" dirty="0" err="1">
                <a:solidFill>
                  <a:schemeClr val="bg1"/>
                </a:solidFill>
                <a:effectLst/>
                <a:latin typeface="-apple-system"/>
              </a:rPr>
              <a:t>To</a:t>
            </a:r>
            <a:r>
              <a:rPr lang="es-CO" b="0" i="1" u="none" strike="noStrike" dirty="0">
                <a:solidFill>
                  <a:schemeClr val="bg1"/>
                </a:solidFill>
                <a:effectLst/>
                <a:latin typeface="-apple-system"/>
              </a:rPr>
              <a:t> do </a:t>
            </a:r>
            <a:r>
              <a:rPr lang="es-CO" b="0" i="1" u="none" strike="noStrike" dirty="0" err="1">
                <a:solidFill>
                  <a:schemeClr val="bg1"/>
                </a:solidFill>
                <a:effectLst/>
                <a:latin typeface="-apple-system"/>
              </a:rPr>
              <a:t>the</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necessary</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actions</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to</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finish</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using</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your</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computer</a:t>
            </a:r>
            <a:r>
              <a:rPr lang="es-CO" b="0" i="0" u="none" strike="noStrike" dirty="0">
                <a:solidFill>
                  <a:schemeClr val="bg1"/>
                </a:solidFill>
                <a:effectLst/>
                <a:latin typeface="-apple-system"/>
              </a:rPr>
              <a:t>.</a:t>
            </a:r>
          </a:p>
          <a:p>
            <a:br>
              <a:rPr lang="es-CO" dirty="0">
                <a:solidFill>
                  <a:schemeClr val="bg1"/>
                </a:solidFill>
              </a:rPr>
            </a:br>
            <a:r>
              <a:rPr lang="es-CO" b="0" i="1" u="none" strike="noStrike" dirty="0" err="1">
                <a:solidFill>
                  <a:schemeClr val="bg1"/>
                </a:solidFill>
                <a:effectLst/>
                <a:latin typeface="-apple-system"/>
              </a:rPr>
              <a:t>Don't</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forget</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to</a:t>
            </a:r>
            <a:r>
              <a:rPr lang="es-CO" b="0" i="1" u="none" strike="noStrike" dirty="0">
                <a:solidFill>
                  <a:schemeClr val="bg1"/>
                </a:solidFill>
                <a:effectLst/>
                <a:latin typeface="-apple-system"/>
              </a:rPr>
              <a:t> </a:t>
            </a:r>
            <a:r>
              <a:rPr lang="es-CO" b="1" i="1" u="none" strike="noStrike" dirty="0">
                <a:solidFill>
                  <a:srgbClr val="FFC000"/>
                </a:solidFill>
                <a:effectLst/>
                <a:latin typeface="-apple-system"/>
              </a:rPr>
              <a:t>log </a:t>
            </a:r>
            <a:r>
              <a:rPr lang="es-CO" b="1" i="1" u="none" strike="noStrike" dirty="0" err="1">
                <a:solidFill>
                  <a:srgbClr val="FFC000"/>
                </a:solidFill>
                <a:effectLst/>
                <a:latin typeface="-apple-system"/>
              </a:rPr>
              <a:t>out</a:t>
            </a:r>
            <a:r>
              <a:rPr lang="es-CO" b="0" i="1" u="none" strike="noStrike" dirty="0">
                <a:solidFill>
                  <a:srgbClr val="FFC000"/>
                </a:solidFill>
                <a:effectLst/>
                <a:latin typeface="-apple-system"/>
              </a:rPr>
              <a:t> </a:t>
            </a:r>
            <a:r>
              <a:rPr lang="es-CO" b="0" i="1" u="none" strike="noStrike" dirty="0" err="1">
                <a:solidFill>
                  <a:schemeClr val="bg1"/>
                </a:solidFill>
                <a:effectLst/>
                <a:latin typeface="-apple-system"/>
              </a:rPr>
              <a:t>when</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you're</a:t>
            </a:r>
            <a:r>
              <a:rPr lang="es-CO" b="0" i="1" u="none" strike="noStrike" dirty="0">
                <a:solidFill>
                  <a:schemeClr val="bg1"/>
                </a:solidFill>
                <a:effectLst/>
                <a:latin typeface="-apple-system"/>
              </a:rPr>
              <a:t> done </a:t>
            </a:r>
            <a:r>
              <a:rPr lang="es-CO" b="0" i="1" u="none" strike="noStrike" dirty="0" err="1">
                <a:solidFill>
                  <a:schemeClr val="bg1"/>
                </a:solidFill>
                <a:effectLst/>
                <a:latin typeface="-apple-system"/>
              </a:rPr>
              <a:t>checking</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your</a:t>
            </a:r>
            <a:r>
              <a:rPr lang="es-CO" b="0" i="1" u="none" strike="noStrike" dirty="0">
                <a:solidFill>
                  <a:schemeClr val="bg1"/>
                </a:solidFill>
                <a:effectLst/>
                <a:latin typeface="-apple-system"/>
              </a:rPr>
              <a:t> email.</a:t>
            </a:r>
          </a:p>
          <a:p>
            <a:endParaRPr lang="es-CO" i="1" dirty="0">
              <a:solidFill>
                <a:schemeClr val="bg1"/>
              </a:solidFill>
              <a:latin typeface="-apple-system"/>
            </a:endParaRPr>
          </a:p>
          <a:p>
            <a:endParaRPr lang="es-CO" b="0" i="1" u="none" strike="noStrike" dirty="0">
              <a:solidFill>
                <a:schemeClr val="bg1"/>
              </a:solidFill>
              <a:effectLst/>
              <a:latin typeface="-apple-system"/>
            </a:endParaRPr>
          </a:p>
          <a:p>
            <a:endParaRPr lang="es-CO" i="1" dirty="0">
              <a:solidFill>
                <a:srgbClr val="212529"/>
              </a:solidFill>
              <a:latin typeface="-apple-system"/>
            </a:endParaRPr>
          </a:p>
          <a:p>
            <a:endParaRPr lang="es-ES_tradnl" dirty="0"/>
          </a:p>
        </p:txBody>
      </p:sp>
      <p:sp>
        <p:nvSpPr>
          <p:cNvPr id="3" name="CuadroTexto 2">
            <a:extLst>
              <a:ext uri="{FF2B5EF4-FFF2-40B4-BE49-F238E27FC236}">
                <a16:creationId xmlns:a16="http://schemas.microsoft.com/office/drawing/2014/main" id="{540E97D3-B05E-1C3D-B2B6-2236E7C98140}"/>
              </a:ext>
            </a:extLst>
          </p:cNvPr>
          <p:cNvSpPr txBox="1"/>
          <p:nvPr/>
        </p:nvSpPr>
        <p:spPr>
          <a:xfrm>
            <a:off x="2670717" y="713677"/>
            <a:ext cx="6850566" cy="646331"/>
          </a:xfrm>
          <a:prstGeom prst="rect">
            <a:avLst/>
          </a:prstGeom>
          <a:noFill/>
        </p:spPr>
        <p:txBody>
          <a:bodyPr wrap="square" rtlCol="0">
            <a:spAutoFit/>
          </a:bodyPr>
          <a:lstStyle/>
          <a:p>
            <a:pPr algn="ctr"/>
            <a:r>
              <a:rPr lang="es-ES_tradnl" sz="3600" dirty="0">
                <a:solidFill>
                  <a:srgbClr val="FFC000"/>
                </a:solidFill>
                <a:latin typeface="HGPSoeiKakugothicUB" panose="020B0900000000000000" pitchFamily="34" charset="-128"/>
                <a:ea typeface="HGPSoeiKakugothicUB" panose="020B0900000000000000" pitchFamily="34" charset="-128"/>
              </a:rPr>
              <a:t>TECHNOLOGY PHRASAL VERBS</a:t>
            </a:r>
          </a:p>
        </p:txBody>
      </p:sp>
      <p:sp>
        <p:nvSpPr>
          <p:cNvPr id="4" name="CuadroTexto 3">
            <a:extLst>
              <a:ext uri="{FF2B5EF4-FFF2-40B4-BE49-F238E27FC236}">
                <a16:creationId xmlns:a16="http://schemas.microsoft.com/office/drawing/2014/main" id="{9130D9F6-6B10-2FAE-9D89-DAC473F6CAE9}"/>
              </a:ext>
            </a:extLst>
          </p:cNvPr>
          <p:cNvSpPr txBox="1"/>
          <p:nvPr/>
        </p:nvSpPr>
        <p:spPr>
          <a:xfrm>
            <a:off x="6333894" y="1884079"/>
            <a:ext cx="5701989" cy="1754326"/>
          </a:xfrm>
          <a:prstGeom prst="rect">
            <a:avLst/>
          </a:prstGeom>
          <a:noFill/>
        </p:spPr>
        <p:txBody>
          <a:bodyPr wrap="square" rtlCol="0">
            <a:spAutoFit/>
          </a:bodyPr>
          <a:lstStyle/>
          <a:p>
            <a:r>
              <a:rPr lang="es-CO" sz="3200" b="1" i="0" u="none" strike="noStrike" dirty="0">
                <a:solidFill>
                  <a:srgbClr val="FFC000"/>
                </a:solidFill>
                <a:effectLst/>
                <a:latin typeface="-apple-system"/>
              </a:rPr>
              <a:t>Back up</a:t>
            </a:r>
            <a:endParaRPr lang="es-CO" sz="3200" b="0" i="0" u="none" strike="noStrike" dirty="0">
              <a:solidFill>
                <a:srgbClr val="FFC000"/>
              </a:solidFill>
              <a:effectLst/>
              <a:latin typeface="-apple-system"/>
            </a:endParaRPr>
          </a:p>
          <a:p>
            <a:r>
              <a:rPr lang="es-CO" b="0" u="none" strike="noStrike" dirty="0" err="1">
                <a:solidFill>
                  <a:schemeClr val="bg1"/>
                </a:solidFill>
                <a:effectLst/>
                <a:latin typeface="-apple-system"/>
              </a:rPr>
              <a:t>To</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make</a:t>
            </a:r>
            <a:r>
              <a:rPr lang="es-CO" b="0" u="none" strike="noStrike" dirty="0">
                <a:solidFill>
                  <a:schemeClr val="bg1"/>
                </a:solidFill>
                <a:effectLst/>
                <a:latin typeface="-apple-system"/>
              </a:rPr>
              <a:t> a </a:t>
            </a:r>
            <a:r>
              <a:rPr lang="es-CO" b="0" u="none" strike="noStrike" dirty="0" err="1">
                <a:solidFill>
                  <a:schemeClr val="bg1"/>
                </a:solidFill>
                <a:effectLst/>
                <a:latin typeface="-apple-system"/>
              </a:rPr>
              <a:t>copy</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of</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the</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information</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stored</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on</a:t>
            </a:r>
            <a:r>
              <a:rPr lang="es-CO" b="0" u="none" strike="noStrike" dirty="0">
                <a:solidFill>
                  <a:schemeClr val="bg1"/>
                </a:solidFill>
                <a:effectLst/>
                <a:latin typeface="-apple-system"/>
              </a:rPr>
              <a:t> a </a:t>
            </a:r>
            <a:r>
              <a:rPr lang="es-CO" b="0" u="none" strike="noStrike" dirty="0" err="1">
                <a:solidFill>
                  <a:schemeClr val="bg1"/>
                </a:solidFill>
                <a:effectLst/>
                <a:latin typeface="-apple-system"/>
              </a:rPr>
              <a:t>computer</a:t>
            </a:r>
            <a:r>
              <a:rPr lang="es-CO" b="0" i="0" u="none" strike="noStrike" dirty="0">
                <a:solidFill>
                  <a:schemeClr val="bg1"/>
                </a:solidFill>
                <a:effectLst/>
                <a:latin typeface="-apple-system"/>
              </a:rPr>
              <a:t>.</a:t>
            </a:r>
            <a:br>
              <a:rPr lang="es-CO" dirty="0">
                <a:solidFill>
                  <a:schemeClr val="bg1"/>
                </a:solidFill>
              </a:rPr>
            </a:br>
            <a:endParaRPr lang="es-CO" dirty="0">
              <a:solidFill>
                <a:schemeClr val="bg1"/>
              </a:solidFill>
            </a:endParaRPr>
          </a:p>
          <a:p>
            <a:r>
              <a:rPr lang="es-CO" b="0" i="1" u="none" strike="noStrike" dirty="0" err="1">
                <a:solidFill>
                  <a:schemeClr val="bg1"/>
                </a:solidFill>
                <a:effectLst/>
                <a:latin typeface="-apple-system"/>
              </a:rPr>
              <a:t>It</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is</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highly</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recommended</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to</a:t>
            </a:r>
            <a:r>
              <a:rPr lang="es-CO" b="0" i="1" u="none" strike="noStrike" dirty="0">
                <a:solidFill>
                  <a:schemeClr val="bg1"/>
                </a:solidFill>
                <a:effectLst/>
                <a:latin typeface="-apple-system"/>
              </a:rPr>
              <a:t> </a:t>
            </a:r>
            <a:r>
              <a:rPr lang="es-CO" b="1" i="1" u="none" strike="noStrike" dirty="0">
                <a:solidFill>
                  <a:srgbClr val="FFC000"/>
                </a:solidFill>
                <a:effectLst/>
                <a:latin typeface="-apple-system"/>
              </a:rPr>
              <a:t>back up</a:t>
            </a:r>
            <a:r>
              <a:rPr lang="es-CO" b="0" i="1" u="none" strike="noStrike" dirty="0">
                <a:solidFill>
                  <a:srgbClr val="FFC000"/>
                </a:solidFill>
                <a:effectLst/>
                <a:latin typeface="-apple-system"/>
              </a:rPr>
              <a:t> </a:t>
            </a:r>
            <a:r>
              <a:rPr lang="es-CO" b="0" i="1" u="none" strike="noStrike" dirty="0" err="1">
                <a:solidFill>
                  <a:schemeClr val="bg1"/>
                </a:solidFill>
                <a:effectLst/>
                <a:latin typeface="-apple-system"/>
              </a:rPr>
              <a:t>important</a:t>
            </a:r>
            <a:r>
              <a:rPr lang="es-CO" b="0" i="1" u="none" strike="noStrike" dirty="0">
                <a:solidFill>
                  <a:schemeClr val="bg1"/>
                </a:solidFill>
                <a:effectLst/>
                <a:latin typeface="-apple-system"/>
              </a:rPr>
              <a:t> files</a:t>
            </a:r>
            <a:r>
              <a:rPr lang="es-CO" b="0" i="1" u="none" strike="noStrike" dirty="0">
                <a:solidFill>
                  <a:srgbClr val="212529"/>
                </a:solidFill>
                <a:effectLst/>
                <a:latin typeface="-apple-system"/>
              </a:rPr>
              <a:t>.</a:t>
            </a:r>
            <a:endParaRPr lang="es-CO" b="0" i="1" u="none" strike="noStrike" dirty="0">
              <a:solidFill>
                <a:schemeClr val="bg1"/>
              </a:solidFill>
              <a:effectLst/>
              <a:latin typeface="-apple-system"/>
            </a:endParaRPr>
          </a:p>
          <a:p>
            <a:endParaRPr lang="es-ES_tradnl" dirty="0"/>
          </a:p>
        </p:txBody>
      </p:sp>
      <p:sp>
        <p:nvSpPr>
          <p:cNvPr id="5" name="CuadroTexto 4">
            <a:extLst>
              <a:ext uri="{FF2B5EF4-FFF2-40B4-BE49-F238E27FC236}">
                <a16:creationId xmlns:a16="http://schemas.microsoft.com/office/drawing/2014/main" id="{D8A79115-20D0-9F98-E96E-CACABAE29FA1}"/>
              </a:ext>
            </a:extLst>
          </p:cNvPr>
          <p:cNvSpPr txBox="1"/>
          <p:nvPr/>
        </p:nvSpPr>
        <p:spPr>
          <a:xfrm>
            <a:off x="6333894" y="3429000"/>
            <a:ext cx="5858106" cy="1415772"/>
          </a:xfrm>
          <a:prstGeom prst="rect">
            <a:avLst/>
          </a:prstGeom>
          <a:noFill/>
        </p:spPr>
        <p:txBody>
          <a:bodyPr wrap="square" rtlCol="0">
            <a:spAutoFit/>
          </a:bodyPr>
          <a:lstStyle/>
          <a:p>
            <a:r>
              <a:rPr lang="es-CO" sz="3200" b="1" i="0" u="none" strike="noStrike" dirty="0" err="1">
                <a:solidFill>
                  <a:srgbClr val="FFC000"/>
                </a:solidFill>
                <a:effectLst/>
                <a:latin typeface="-apple-system"/>
              </a:rPr>
              <a:t>Wipe</a:t>
            </a:r>
            <a:r>
              <a:rPr lang="es-CO" sz="3200" b="1" i="0" u="none" strike="noStrike" dirty="0">
                <a:solidFill>
                  <a:srgbClr val="FFC000"/>
                </a:solidFill>
                <a:effectLst/>
                <a:latin typeface="-apple-system"/>
              </a:rPr>
              <a:t> </a:t>
            </a:r>
            <a:r>
              <a:rPr lang="es-CO" sz="3200" b="1" i="0" u="none" strike="noStrike" dirty="0" err="1">
                <a:solidFill>
                  <a:srgbClr val="FFC000"/>
                </a:solidFill>
                <a:effectLst/>
                <a:latin typeface="-apple-system"/>
              </a:rPr>
              <a:t>out</a:t>
            </a:r>
            <a:endParaRPr lang="es-CO" sz="3200" b="0" i="0" u="none" strike="noStrike" dirty="0">
              <a:solidFill>
                <a:srgbClr val="FFC000"/>
              </a:solidFill>
              <a:effectLst/>
              <a:latin typeface="-apple-system"/>
            </a:endParaRPr>
          </a:p>
          <a:p>
            <a:r>
              <a:rPr lang="es-CO" b="0" u="none" strike="noStrike" dirty="0" err="1">
                <a:solidFill>
                  <a:schemeClr val="bg1"/>
                </a:solidFill>
                <a:effectLst/>
                <a:latin typeface="-apple-system"/>
              </a:rPr>
              <a:t>To</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remove</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the</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information</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stored</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on</a:t>
            </a:r>
            <a:r>
              <a:rPr lang="es-CO" b="0" u="none" strike="noStrike" dirty="0">
                <a:solidFill>
                  <a:schemeClr val="bg1"/>
                </a:solidFill>
                <a:effectLst/>
                <a:latin typeface="-apple-system"/>
              </a:rPr>
              <a:t> a </a:t>
            </a:r>
            <a:r>
              <a:rPr lang="es-CO" b="0" u="none" strike="noStrike" dirty="0" err="1">
                <a:solidFill>
                  <a:schemeClr val="bg1"/>
                </a:solidFill>
                <a:effectLst/>
                <a:latin typeface="-apple-system"/>
              </a:rPr>
              <a:t>computer</a:t>
            </a:r>
            <a:r>
              <a:rPr lang="es-CO" b="0" u="none" strike="noStrike" dirty="0">
                <a:solidFill>
                  <a:schemeClr val="bg1"/>
                </a:solidFill>
                <a:effectLst/>
                <a:latin typeface="-apple-system"/>
              </a:rPr>
              <a:t>.</a:t>
            </a:r>
          </a:p>
          <a:p>
            <a:br>
              <a:rPr lang="es-CO" dirty="0">
                <a:solidFill>
                  <a:schemeClr val="bg1"/>
                </a:solidFill>
              </a:rPr>
            </a:br>
            <a:r>
              <a:rPr lang="es-CO" b="0" i="0" u="none" strike="noStrike" dirty="0">
                <a:solidFill>
                  <a:schemeClr val="bg1"/>
                </a:solidFill>
                <a:effectLst/>
                <a:latin typeface="-apple-system"/>
              </a:rPr>
              <a:t>A virus </a:t>
            </a:r>
            <a:r>
              <a:rPr lang="es-CO" b="0" i="0" u="none" strike="noStrike" dirty="0" err="1">
                <a:solidFill>
                  <a:schemeClr val="bg1"/>
                </a:solidFill>
                <a:effectLst/>
                <a:latin typeface="-apple-system"/>
              </a:rPr>
              <a:t>got</a:t>
            </a:r>
            <a:r>
              <a:rPr lang="es-CO" b="0" i="0" u="none" strike="noStrike" dirty="0">
                <a:solidFill>
                  <a:schemeClr val="bg1"/>
                </a:solidFill>
                <a:effectLst/>
                <a:latin typeface="-apple-system"/>
              </a:rPr>
              <a:t> </a:t>
            </a:r>
            <a:r>
              <a:rPr lang="es-CO" b="0" i="0" u="none" strike="noStrike" dirty="0" err="1">
                <a:solidFill>
                  <a:schemeClr val="bg1"/>
                </a:solidFill>
                <a:effectLst/>
                <a:latin typeface="-apple-system"/>
              </a:rPr>
              <a:t>into</a:t>
            </a:r>
            <a:r>
              <a:rPr lang="es-CO" b="0" i="0" u="none" strike="noStrike" dirty="0">
                <a:solidFill>
                  <a:schemeClr val="bg1"/>
                </a:solidFill>
                <a:effectLst/>
                <a:latin typeface="-apple-system"/>
              </a:rPr>
              <a:t> </a:t>
            </a:r>
            <a:r>
              <a:rPr lang="es-CO" b="0" i="0" u="none" strike="noStrike" dirty="0" err="1">
                <a:solidFill>
                  <a:schemeClr val="bg1"/>
                </a:solidFill>
                <a:effectLst/>
                <a:latin typeface="-apple-system"/>
              </a:rPr>
              <a:t>my</a:t>
            </a:r>
            <a:r>
              <a:rPr lang="es-CO" b="0" i="0" u="none" strike="noStrike" dirty="0">
                <a:solidFill>
                  <a:schemeClr val="bg1"/>
                </a:solidFill>
                <a:effectLst/>
                <a:latin typeface="-apple-system"/>
              </a:rPr>
              <a:t> </a:t>
            </a:r>
            <a:r>
              <a:rPr lang="es-CO" b="0" i="0" u="none" strike="noStrike" dirty="0" err="1">
                <a:solidFill>
                  <a:schemeClr val="bg1"/>
                </a:solidFill>
                <a:effectLst/>
                <a:latin typeface="-apple-system"/>
              </a:rPr>
              <a:t>computer</a:t>
            </a:r>
            <a:r>
              <a:rPr lang="es-CO" b="0" i="0" u="none" strike="noStrike" dirty="0">
                <a:solidFill>
                  <a:schemeClr val="bg1"/>
                </a:solidFill>
                <a:effectLst/>
                <a:latin typeface="-apple-system"/>
              </a:rPr>
              <a:t> and </a:t>
            </a:r>
            <a:r>
              <a:rPr lang="es-CO" b="1" i="0" u="none" strike="noStrike" dirty="0" err="1">
                <a:solidFill>
                  <a:srgbClr val="FFC000"/>
                </a:solidFill>
                <a:effectLst/>
                <a:latin typeface="-apple-system"/>
              </a:rPr>
              <a:t>wiped</a:t>
            </a:r>
            <a:r>
              <a:rPr lang="es-CO" b="1" i="0" u="none" strike="noStrike" dirty="0">
                <a:solidFill>
                  <a:srgbClr val="FFC000"/>
                </a:solidFill>
                <a:effectLst/>
                <a:latin typeface="-apple-system"/>
              </a:rPr>
              <a:t> </a:t>
            </a:r>
            <a:r>
              <a:rPr lang="es-CO" b="1" i="0" u="none" strike="noStrike" dirty="0" err="1">
                <a:solidFill>
                  <a:srgbClr val="FFC000"/>
                </a:solidFill>
                <a:effectLst/>
                <a:latin typeface="-apple-system"/>
              </a:rPr>
              <a:t>out</a:t>
            </a:r>
            <a:r>
              <a:rPr lang="es-CO" b="0" i="0" u="none" strike="noStrike" dirty="0">
                <a:solidFill>
                  <a:srgbClr val="FFC000"/>
                </a:solidFill>
                <a:effectLst/>
                <a:latin typeface="-apple-system"/>
              </a:rPr>
              <a:t> </a:t>
            </a:r>
            <a:r>
              <a:rPr lang="es-CO" b="0" i="0" u="none" strike="noStrike" dirty="0" err="1">
                <a:solidFill>
                  <a:schemeClr val="bg1"/>
                </a:solidFill>
                <a:effectLst/>
                <a:latin typeface="-apple-system"/>
              </a:rPr>
              <a:t>the</a:t>
            </a:r>
            <a:r>
              <a:rPr lang="es-CO" b="0" i="0" u="none" strike="noStrike" dirty="0">
                <a:solidFill>
                  <a:schemeClr val="bg1"/>
                </a:solidFill>
                <a:effectLst/>
                <a:latin typeface="-apple-system"/>
              </a:rPr>
              <a:t> </a:t>
            </a:r>
            <a:r>
              <a:rPr lang="es-CO" b="0" i="0" u="none" strike="noStrike" dirty="0" err="1">
                <a:solidFill>
                  <a:schemeClr val="bg1"/>
                </a:solidFill>
                <a:effectLst/>
                <a:latin typeface="-apple-system"/>
              </a:rPr>
              <a:t>hard</a:t>
            </a:r>
            <a:r>
              <a:rPr lang="es-CO" b="0" i="0" u="none" strike="noStrike" dirty="0">
                <a:solidFill>
                  <a:schemeClr val="bg1"/>
                </a:solidFill>
                <a:effectLst/>
                <a:latin typeface="-apple-system"/>
              </a:rPr>
              <a:t> disk</a:t>
            </a:r>
            <a:r>
              <a:rPr lang="es-CO" b="0" i="0" u="none" strike="noStrike" dirty="0">
                <a:solidFill>
                  <a:srgbClr val="212529"/>
                </a:solidFill>
                <a:effectLst/>
                <a:latin typeface="-apple-system"/>
              </a:rPr>
              <a:t>.</a:t>
            </a:r>
            <a:endParaRPr lang="es-ES_tradnl" dirty="0"/>
          </a:p>
        </p:txBody>
      </p:sp>
    </p:spTree>
    <p:extLst>
      <p:ext uri="{BB962C8B-B14F-4D97-AF65-F5344CB8AC3E}">
        <p14:creationId xmlns:p14="http://schemas.microsoft.com/office/powerpoint/2010/main" val="144682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4BE500-7978-0C90-98DE-0D6CDA720689}"/>
              </a:ext>
            </a:extLst>
          </p:cNvPr>
          <p:cNvSpPr txBox="1"/>
          <p:nvPr/>
        </p:nvSpPr>
        <p:spPr>
          <a:xfrm>
            <a:off x="326174" y="1613346"/>
            <a:ext cx="5445512" cy="1692771"/>
          </a:xfrm>
          <a:prstGeom prst="rect">
            <a:avLst/>
          </a:prstGeom>
          <a:noFill/>
        </p:spPr>
        <p:txBody>
          <a:bodyPr wrap="square">
            <a:spAutoFit/>
          </a:bodyPr>
          <a:lstStyle/>
          <a:p>
            <a:r>
              <a:rPr lang="es-CO" sz="3200" b="1" i="0" u="none" strike="noStrike" dirty="0" err="1">
                <a:solidFill>
                  <a:srgbClr val="FFC000"/>
                </a:solidFill>
                <a:effectLst/>
                <a:latin typeface="-apple-system"/>
              </a:rPr>
              <a:t>Sign</a:t>
            </a:r>
            <a:r>
              <a:rPr lang="es-CO" sz="3200" b="1" i="0" u="none" strike="noStrike" dirty="0">
                <a:solidFill>
                  <a:srgbClr val="FFC000"/>
                </a:solidFill>
                <a:effectLst/>
                <a:latin typeface="-apple-system"/>
              </a:rPr>
              <a:t> in</a:t>
            </a:r>
            <a:endParaRPr lang="es-CO" sz="3200" b="0" i="0" u="none" strike="noStrike" dirty="0">
              <a:solidFill>
                <a:srgbClr val="FFC000"/>
              </a:solidFill>
              <a:effectLst/>
              <a:latin typeface="-apple-system"/>
            </a:endParaRPr>
          </a:p>
          <a:p>
            <a:r>
              <a:rPr lang="es-CO" b="0" u="none" strike="noStrike" dirty="0" err="1">
                <a:solidFill>
                  <a:schemeClr val="bg1"/>
                </a:solidFill>
                <a:effectLst/>
                <a:latin typeface="-apple-system"/>
              </a:rPr>
              <a:t>Register</a:t>
            </a:r>
            <a:r>
              <a:rPr lang="es-CO" b="0" u="none" strike="noStrike" dirty="0">
                <a:solidFill>
                  <a:schemeClr val="bg1"/>
                </a:solidFill>
                <a:effectLst/>
                <a:latin typeface="-apple-system"/>
              </a:rPr>
              <a:t> once </a:t>
            </a:r>
            <a:r>
              <a:rPr lang="es-CO" b="0" u="none" strike="noStrike" dirty="0" err="1">
                <a:solidFill>
                  <a:schemeClr val="bg1"/>
                </a:solidFill>
                <a:effectLst/>
                <a:latin typeface="-apple-system"/>
              </a:rPr>
              <a:t>you've</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got</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an</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account</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that</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is</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to</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put</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your</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user</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name</a:t>
            </a:r>
            <a:r>
              <a:rPr lang="es-CO" b="0" u="none" strike="noStrike" dirty="0">
                <a:solidFill>
                  <a:schemeClr val="bg1"/>
                </a:solidFill>
                <a:effectLst/>
                <a:latin typeface="-apple-system"/>
              </a:rPr>
              <a:t> and </a:t>
            </a:r>
            <a:r>
              <a:rPr lang="es-CO" b="0" u="none" strike="noStrike" dirty="0" err="1">
                <a:solidFill>
                  <a:schemeClr val="bg1"/>
                </a:solidFill>
                <a:effectLst/>
                <a:latin typeface="-apple-system"/>
              </a:rPr>
              <a:t>password</a:t>
            </a:r>
            <a:r>
              <a:rPr lang="es-CO" b="0" u="none" strike="noStrike" dirty="0">
                <a:solidFill>
                  <a:schemeClr val="bg1"/>
                </a:solidFill>
                <a:effectLst/>
                <a:latin typeface="-apple-system"/>
              </a:rPr>
              <a:t>.</a:t>
            </a:r>
          </a:p>
          <a:p>
            <a:br>
              <a:rPr lang="es-CO" dirty="0">
                <a:solidFill>
                  <a:schemeClr val="bg1"/>
                </a:solidFill>
              </a:rPr>
            </a:br>
            <a:r>
              <a:rPr lang="es-CO" b="0" i="1" u="none" strike="noStrike" dirty="0" err="1">
                <a:solidFill>
                  <a:schemeClr val="bg1"/>
                </a:solidFill>
                <a:effectLst/>
                <a:latin typeface="-apple-system"/>
              </a:rPr>
              <a:t>Every</a:t>
            </a:r>
            <a:r>
              <a:rPr lang="es-CO" b="0" i="1" u="none" strike="noStrike" dirty="0">
                <a:solidFill>
                  <a:schemeClr val="bg1"/>
                </a:solidFill>
                <a:effectLst/>
                <a:latin typeface="-apple-system"/>
              </a:rPr>
              <a:t> time I </a:t>
            </a:r>
            <a:r>
              <a:rPr lang="es-CO" b="0" i="1" u="none" strike="noStrike" dirty="0" err="1">
                <a:solidFill>
                  <a:schemeClr val="bg1"/>
                </a:solidFill>
                <a:effectLst/>
                <a:latin typeface="-apple-system"/>
              </a:rPr>
              <a:t>want</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to</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enter</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my</a:t>
            </a:r>
            <a:r>
              <a:rPr lang="es-CO" b="0" i="1" u="none" strike="noStrike" dirty="0">
                <a:solidFill>
                  <a:schemeClr val="bg1"/>
                </a:solidFill>
                <a:effectLst/>
                <a:latin typeface="-apple-system"/>
              </a:rPr>
              <a:t> email I </a:t>
            </a:r>
            <a:r>
              <a:rPr lang="es-CO" b="0" i="1" u="none" strike="noStrike" dirty="0" err="1">
                <a:solidFill>
                  <a:schemeClr val="bg1"/>
                </a:solidFill>
                <a:effectLst/>
                <a:latin typeface="-apple-system"/>
              </a:rPr>
              <a:t>have</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to</a:t>
            </a:r>
            <a:r>
              <a:rPr lang="es-CO" b="0" i="1" u="none" strike="noStrike" dirty="0">
                <a:solidFill>
                  <a:schemeClr val="bg1"/>
                </a:solidFill>
                <a:effectLst/>
                <a:latin typeface="-apple-system"/>
              </a:rPr>
              <a:t> </a:t>
            </a:r>
            <a:r>
              <a:rPr lang="es-CO" b="1" i="1" u="none" strike="noStrike" dirty="0" err="1">
                <a:solidFill>
                  <a:srgbClr val="FFC000"/>
                </a:solidFill>
                <a:effectLst/>
                <a:latin typeface="-apple-system"/>
              </a:rPr>
              <a:t>sign</a:t>
            </a:r>
            <a:r>
              <a:rPr lang="es-CO" b="1" i="1" u="none" strike="noStrike" dirty="0">
                <a:solidFill>
                  <a:srgbClr val="FFC000"/>
                </a:solidFill>
                <a:effectLst/>
                <a:latin typeface="-apple-system"/>
              </a:rPr>
              <a:t> in</a:t>
            </a:r>
            <a:r>
              <a:rPr lang="es-CO" b="0" i="1" u="none" strike="noStrike" dirty="0">
                <a:solidFill>
                  <a:srgbClr val="FFC000"/>
                </a:solidFill>
                <a:effectLst/>
                <a:latin typeface="-apple-system"/>
              </a:rPr>
              <a:t>.</a:t>
            </a:r>
            <a:endParaRPr lang="es-ES_tradnl" i="1" dirty="0">
              <a:solidFill>
                <a:srgbClr val="FFC000"/>
              </a:solidFill>
            </a:endParaRPr>
          </a:p>
        </p:txBody>
      </p:sp>
      <p:sp>
        <p:nvSpPr>
          <p:cNvPr id="5" name="CuadroTexto 4">
            <a:extLst>
              <a:ext uri="{FF2B5EF4-FFF2-40B4-BE49-F238E27FC236}">
                <a16:creationId xmlns:a16="http://schemas.microsoft.com/office/drawing/2014/main" id="{B54F11B2-20C4-BFFB-B2E3-196153D21846}"/>
              </a:ext>
            </a:extLst>
          </p:cNvPr>
          <p:cNvSpPr txBox="1"/>
          <p:nvPr/>
        </p:nvSpPr>
        <p:spPr>
          <a:xfrm>
            <a:off x="326174" y="3551883"/>
            <a:ext cx="6094140" cy="1415772"/>
          </a:xfrm>
          <a:prstGeom prst="rect">
            <a:avLst/>
          </a:prstGeom>
          <a:noFill/>
        </p:spPr>
        <p:txBody>
          <a:bodyPr wrap="square">
            <a:spAutoFit/>
          </a:bodyPr>
          <a:lstStyle/>
          <a:p>
            <a:r>
              <a:rPr lang="es-CO" sz="3200" b="1" i="0" u="none" strike="noStrike" dirty="0" err="1">
                <a:solidFill>
                  <a:srgbClr val="FFC000"/>
                </a:solidFill>
                <a:effectLst/>
                <a:latin typeface="-apple-system"/>
              </a:rPr>
              <a:t>Sign</a:t>
            </a:r>
            <a:r>
              <a:rPr lang="es-CO" sz="3200" b="1" i="0" u="none" strike="noStrike" dirty="0">
                <a:solidFill>
                  <a:srgbClr val="FFC000"/>
                </a:solidFill>
                <a:effectLst/>
                <a:latin typeface="-apple-system"/>
              </a:rPr>
              <a:t> up</a:t>
            </a:r>
            <a:endParaRPr lang="es-CO" sz="3200" b="0" i="0" u="none" strike="noStrike" dirty="0">
              <a:solidFill>
                <a:srgbClr val="FFC000"/>
              </a:solidFill>
              <a:effectLst/>
              <a:latin typeface="-apple-system"/>
            </a:endParaRPr>
          </a:p>
          <a:p>
            <a:r>
              <a:rPr lang="es-CO" b="0" u="none" strike="noStrike" dirty="0" err="1">
                <a:solidFill>
                  <a:schemeClr val="bg1"/>
                </a:solidFill>
                <a:effectLst/>
                <a:latin typeface="-apple-system"/>
              </a:rPr>
              <a:t>Register</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for</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the</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first</a:t>
            </a:r>
            <a:r>
              <a:rPr lang="es-CO" b="0" u="none" strike="noStrike" dirty="0">
                <a:solidFill>
                  <a:schemeClr val="bg1"/>
                </a:solidFill>
                <a:effectLst/>
                <a:latin typeface="-apple-system"/>
              </a:rPr>
              <a:t> time, </a:t>
            </a:r>
            <a:r>
              <a:rPr lang="es-CO" b="0" u="none" strike="noStrike" dirty="0" err="1">
                <a:solidFill>
                  <a:schemeClr val="bg1"/>
                </a:solidFill>
                <a:effectLst/>
                <a:latin typeface="-apple-system"/>
              </a:rPr>
              <a:t>create</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an</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account</a:t>
            </a:r>
            <a:r>
              <a:rPr lang="es-CO" b="0" u="none" strike="noStrike" dirty="0">
                <a:solidFill>
                  <a:schemeClr val="bg1"/>
                </a:solidFill>
                <a:effectLst/>
                <a:latin typeface="-apple-system"/>
              </a:rPr>
              <a:t>.</a:t>
            </a:r>
          </a:p>
          <a:p>
            <a:br>
              <a:rPr lang="es-CO" dirty="0">
                <a:solidFill>
                  <a:schemeClr val="bg1"/>
                </a:solidFill>
              </a:rPr>
            </a:br>
            <a:r>
              <a:rPr lang="es-CO" b="0" i="1" u="none" strike="noStrike" dirty="0" err="1">
                <a:solidFill>
                  <a:schemeClr val="bg1"/>
                </a:solidFill>
                <a:effectLst/>
                <a:latin typeface="-apple-system"/>
              </a:rPr>
              <a:t>If</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we</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want</a:t>
            </a:r>
            <a:r>
              <a:rPr lang="es-CO" b="0" i="1" u="none" strike="noStrike" dirty="0">
                <a:solidFill>
                  <a:schemeClr val="bg1"/>
                </a:solidFill>
                <a:effectLst/>
                <a:latin typeface="-apple-system"/>
              </a:rPr>
              <a:t> a free trial </a:t>
            </a:r>
            <a:r>
              <a:rPr lang="es-CO" b="0" i="1" u="none" strike="noStrike" dirty="0" err="1">
                <a:solidFill>
                  <a:schemeClr val="bg1"/>
                </a:solidFill>
                <a:effectLst/>
                <a:latin typeface="-apple-system"/>
              </a:rPr>
              <a:t>of</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the</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course</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we</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have</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to</a:t>
            </a:r>
            <a:r>
              <a:rPr lang="es-CO" b="0" i="1" u="none" strike="noStrike" dirty="0">
                <a:solidFill>
                  <a:schemeClr val="bg1"/>
                </a:solidFill>
                <a:effectLst/>
                <a:latin typeface="-apple-system"/>
              </a:rPr>
              <a:t> </a:t>
            </a:r>
            <a:r>
              <a:rPr lang="es-CO" b="1" i="1" u="none" strike="noStrike" dirty="0" err="1">
                <a:solidFill>
                  <a:srgbClr val="FFC000"/>
                </a:solidFill>
                <a:effectLst/>
                <a:latin typeface="-apple-system"/>
              </a:rPr>
              <a:t>sign</a:t>
            </a:r>
            <a:r>
              <a:rPr lang="es-CO" b="1" i="1" u="none" strike="noStrike" dirty="0">
                <a:solidFill>
                  <a:srgbClr val="FFC000"/>
                </a:solidFill>
                <a:effectLst/>
                <a:latin typeface="-apple-system"/>
              </a:rPr>
              <a:t> up</a:t>
            </a:r>
            <a:r>
              <a:rPr lang="es-CO" b="0" i="0" u="none" strike="noStrike" dirty="0">
                <a:solidFill>
                  <a:srgbClr val="FFC000"/>
                </a:solidFill>
                <a:effectLst/>
                <a:latin typeface="-apple-system"/>
              </a:rPr>
              <a:t>.</a:t>
            </a:r>
            <a:endParaRPr lang="es-ES_tradnl" dirty="0">
              <a:solidFill>
                <a:srgbClr val="FFC000"/>
              </a:solidFill>
            </a:endParaRPr>
          </a:p>
        </p:txBody>
      </p:sp>
      <p:sp>
        <p:nvSpPr>
          <p:cNvPr id="7" name="CuadroTexto 6">
            <a:extLst>
              <a:ext uri="{FF2B5EF4-FFF2-40B4-BE49-F238E27FC236}">
                <a16:creationId xmlns:a16="http://schemas.microsoft.com/office/drawing/2014/main" id="{5B6C6F86-7B20-334E-6EC0-55FE07608ACF}"/>
              </a:ext>
            </a:extLst>
          </p:cNvPr>
          <p:cNvSpPr txBox="1"/>
          <p:nvPr/>
        </p:nvSpPr>
        <p:spPr>
          <a:xfrm>
            <a:off x="5771686" y="1612565"/>
            <a:ext cx="6094140" cy="1692771"/>
          </a:xfrm>
          <a:prstGeom prst="rect">
            <a:avLst/>
          </a:prstGeom>
          <a:noFill/>
        </p:spPr>
        <p:txBody>
          <a:bodyPr wrap="square">
            <a:spAutoFit/>
          </a:bodyPr>
          <a:lstStyle/>
          <a:p>
            <a:r>
              <a:rPr lang="es-CO" sz="3200" b="1" i="0" u="none" strike="noStrike" dirty="0">
                <a:solidFill>
                  <a:srgbClr val="FFC000"/>
                </a:solidFill>
                <a:effectLst/>
                <a:latin typeface="-apple-system"/>
              </a:rPr>
              <a:t>Set up</a:t>
            </a:r>
            <a:r>
              <a:rPr lang="es-CO" sz="3200" b="0" i="0" u="none" strike="noStrike" dirty="0">
                <a:solidFill>
                  <a:srgbClr val="FFC000"/>
                </a:solidFill>
                <a:effectLst/>
                <a:latin typeface="-apple-system"/>
              </a:rPr>
              <a:t> </a:t>
            </a:r>
          </a:p>
          <a:p>
            <a:r>
              <a:rPr lang="es-CO" b="0" u="none" strike="noStrike" dirty="0" err="1">
                <a:solidFill>
                  <a:schemeClr val="bg1"/>
                </a:solidFill>
                <a:effectLst/>
                <a:latin typeface="-apple-system"/>
              </a:rPr>
              <a:t>To</a:t>
            </a:r>
            <a:r>
              <a:rPr lang="es-CO" b="0" u="none" strike="noStrike" dirty="0">
                <a:solidFill>
                  <a:schemeClr val="bg1"/>
                </a:solidFill>
                <a:effectLst/>
                <a:latin typeface="-apple-system"/>
              </a:rPr>
              <a:t> do </a:t>
            </a:r>
            <a:r>
              <a:rPr lang="es-CO" b="0" u="none" strike="noStrike" dirty="0" err="1">
                <a:solidFill>
                  <a:schemeClr val="bg1"/>
                </a:solidFill>
                <a:effectLst/>
                <a:latin typeface="-apple-system"/>
              </a:rPr>
              <a:t>all</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the</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necessary</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actions</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to</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make</a:t>
            </a:r>
            <a:r>
              <a:rPr lang="es-CO" b="0" u="none" strike="noStrike" dirty="0">
                <a:solidFill>
                  <a:schemeClr val="bg1"/>
                </a:solidFill>
                <a:effectLst/>
                <a:latin typeface="-apple-system"/>
              </a:rPr>
              <a:t> a </a:t>
            </a:r>
            <a:r>
              <a:rPr lang="es-CO" b="0" u="none" strike="noStrike" dirty="0" err="1">
                <a:solidFill>
                  <a:schemeClr val="bg1"/>
                </a:solidFill>
                <a:effectLst/>
                <a:latin typeface="-apple-system"/>
              </a:rPr>
              <a:t>piece</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of</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equipment</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ready</a:t>
            </a:r>
            <a:r>
              <a:rPr lang="es-CO" b="0" u="none" strike="noStrike" dirty="0">
                <a:solidFill>
                  <a:schemeClr val="bg1"/>
                </a:solidFill>
                <a:effectLst/>
                <a:latin typeface="-apple-system"/>
              </a:rPr>
              <a:t> </a:t>
            </a:r>
            <a:r>
              <a:rPr lang="es-CO" b="0" u="none" strike="noStrike" dirty="0" err="1">
                <a:solidFill>
                  <a:schemeClr val="bg1"/>
                </a:solidFill>
                <a:effectLst/>
                <a:latin typeface="-apple-system"/>
              </a:rPr>
              <a:t>for</a:t>
            </a:r>
            <a:r>
              <a:rPr lang="es-CO" b="0" u="none" strike="noStrike" dirty="0">
                <a:solidFill>
                  <a:schemeClr val="bg1"/>
                </a:solidFill>
                <a:effectLst/>
                <a:latin typeface="-apple-system"/>
              </a:rPr>
              <a:t> use.</a:t>
            </a:r>
          </a:p>
          <a:p>
            <a:br>
              <a:rPr lang="es-CO" dirty="0">
                <a:solidFill>
                  <a:schemeClr val="bg1"/>
                </a:solidFill>
              </a:rPr>
            </a:br>
            <a:r>
              <a:rPr lang="es-CO" b="0" i="1" u="none" strike="noStrike" dirty="0" err="1">
                <a:solidFill>
                  <a:schemeClr val="bg1"/>
                </a:solidFill>
                <a:effectLst/>
                <a:latin typeface="-apple-system"/>
              </a:rPr>
              <a:t>The</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technician's</a:t>
            </a:r>
            <a:r>
              <a:rPr lang="es-CO" b="0" i="1" u="none" strike="noStrike" dirty="0">
                <a:solidFill>
                  <a:schemeClr val="bg1"/>
                </a:solidFill>
                <a:effectLst/>
                <a:latin typeface="-apple-system"/>
              </a:rPr>
              <a:t> </a:t>
            </a:r>
            <a:r>
              <a:rPr lang="es-CO" b="1" i="1" u="none" strike="noStrike" dirty="0" err="1">
                <a:solidFill>
                  <a:srgbClr val="FFC000"/>
                </a:solidFill>
                <a:effectLst/>
                <a:latin typeface="-apple-system"/>
              </a:rPr>
              <a:t>setting</a:t>
            </a:r>
            <a:r>
              <a:rPr lang="es-CO" b="1" i="1" u="none" strike="noStrike" dirty="0">
                <a:solidFill>
                  <a:srgbClr val="FFC000"/>
                </a:solidFill>
                <a:effectLst/>
                <a:latin typeface="-apple-system"/>
              </a:rPr>
              <a:t> up</a:t>
            </a:r>
            <a:r>
              <a:rPr lang="es-CO" b="0" i="1" u="none" strike="noStrike" dirty="0">
                <a:solidFill>
                  <a:srgbClr val="FFC000"/>
                </a:solidFill>
                <a:effectLst/>
                <a:latin typeface="-apple-system"/>
              </a:rPr>
              <a:t> </a:t>
            </a:r>
            <a:r>
              <a:rPr lang="es-CO" b="0" i="1" u="none" strike="noStrike" dirty="0" err="1">
                <a:solidFill>
                  <a:schemeClr val="bg1"/>
                </a:solidFill>
                <a:effectLst/>
                <a:latin typeface="-apple-system"/>
              </a:rPr>
              <a:t>our</a:t>
            </a:r>
            <a:r>
              <a:rPr lang="es-CO" b="0" i="1" u="none" strike="noStrike" dirty="0">
                <a:solidFill>
                  <a:schemeClr val="bg1"/>
                </a:solidFill>
                <a:effectLst/>
                <a:latin typeface="-apple-system"/>
              </a:rPr>
              <a:t> modem.</a:t>
            </a:r>
            <a:endParaRPr lang="es-ES_tradnl" i="1" dirty="0">
              <a:solidFill>
                <a:schemeClr val="bg1"/>
              </a:solidFill>
            </a:endParaRPr>
          </a:p>
        </p:txBody>
      </p:sp>
      <p:sp>
        <p:nvSpPr>
          <p:cNvPr id="9" name="CuadroTexto 8">
            <a:extLst>
              <a:ext uri="{FF2B5EF4-FFF2-40B4-BE49-F238E27FC236}">
                <a16:creationId xmlns:a16="http://schemas.microsoft.com/office/drawing/2014/main" id="{E42F499A-427B-763C-FE18-09C531D8641B}"/>
              </a:ext>
            </a:extLst>
          </p:cNvPr>
          <p:cNvSpPr txBox="1"/>
          <p:nvPr/>
        </p:nvSpPr>
        <p:spPr>
          <a:xfrm>
            <a:off x="5771686" y="3685698"/>
            <a:ext cx="6094140" cy="1415772"/>
          </a:xfrm>
          <a:prstGeom prst="rect">
            <a:avLst/>
          </a:prstGeom>
          <a:noFill/>
        </p:spPr>
        <p:txBody>
          <a:bodyPr wrap="square">
            <a:spAutoFit/>
          </a:bodyPr>
          <a:lstStyle/>
          <a:p>
            <a:r>
              <a:rPr lang="es-CO" sz="3200" b="1" i="0" u="none" strike="noStrike" dirty="0">
                <a:solidFill>
                  <a:srgbClr val="FFC000"/>
                </a:solidFill>
                <a:effectLst/>
                <a:latin typeface="-apple-system"/>
              </a:rPr>
              <a:t>Pop up</a:t>
            </a:r>
            <a:endParaRPr lang="es-CO" sz="3200" b="0" i="0" u="none" strike="noStrike" dirty="0">
              <a:solidFill>
                <a:srgbClr val="FFC000"/>
              </a:solidFill>
              <a:effectLst/>
              <a:latin typeface="-apple-system"/>
            </a:endParaRPr>
          </a:p>
          <a:p>
            <a:r>
              <a:rPr lang="es-CO" b="0" i="1" u="none" strike="noStrike" dirty="0" err="1">
                <a:solidFill>
                  <a:schemeClr val="bg1"/>
                </a:solidFill>
                <a:effectLst/>
                <a:latin typeface="-apple-system"/>
              </a:rPr>
              <a:t>Appear</a:t>
            </a:r>
            <a:r>
              <a:rPr lang="es-CO" b="0" i="0" u="none" strike="noStrike" dirty="0">
                <a:solidFill>
                  <a:schemeClr val="bg1"/>
                </a:solidFill>
                <a:effectLst/>
                <a:latin typeface="-apple-system"/>
              </a:rPr>
              <a:t>.</a:t>
            </a:r>
          </a:p>
          <a:p>
            <a:br>
              <a:rPr lang="es-CO" dirty="0">
                <a:solidFill>
                  <a:schemeClr val="bg1"/>
                </a:solidFill>
              </a:rPr>
            </a:br>
            <a:r>
              <a:rPr lang="es-CO" b="0" i="1" u="none" strike="noStrike" dirty="0">
                <a:solidFill>
                  <a:schemeClr val="bg1"/>
                </a:solidFill>
                <a:effectLst/>
                <a:latin typeface="-apple-system"/>
              </a:rPr>
              <a:t>I </a:t>
            </a:r>
            <a:r>
              <a:rPr lang="es-CO" b="0" i="1" u="none" strike="noStrike" dirty="0" err="1">
                <a:solidFill>
                  <a:schemeClr val="bg1"/>
                </a:solidFill>
                <a:effectLst/>
                <a:latin typeface="-apple-system"/>
              </a:rPr>
              <a:t>hate</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it</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when</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ads</a:t>
            </a:r>
            <a:r>
              <a:rPr lang="es-CO" b="0" i="1" u="none" strike="noStrike" dirty="0">
                <a:solidFill>
                  <a:schemeClr val="bg1"/>
                </a:solidFill>
                <a:effectLst/>
                <a:latin typeface="-apple-system"/>
              </a:rPr>
              <a:t> </a:t>
            </a:r>
            <a:r>
              <a:rPr lang="es-CO" b="0" i="1" u="none" strike="noStrike" dirty="0" err="1">
                <a:solidFill>
                  <a:schemeClr val="bg1"/>
                </a:solidFill>
                <a:effectLst/>
                <a:latin typeface="-apple-system"/>
              </a:rPr>
              <a:t>keep</a:t>
            </a:r>
            <a:r>
              <a:rPr lang="es-CO" b="0" i="1" u="none" strike="noStrike" dirty="0">
                <a:solidFill>
                  <a:schemeClr val="bg1"/>
                </a:solidFill>
                <a:effectLst/>
                <a:latin typeface="-apple-system"/>
              </a:rPr>
              <a:t> </a:t>
            </a:r>
            <a:r>
              <a:rPr lang="es-CO" b="1" i="1" u="none" strike="noStrike" dirty="0" err="1">
                <a:solidFill>
                  <a:srgbClr val="FFC000"/>
                </a:solidFill>
                <a:effectLst/>
                <a:latin typeface="-apple-system"/>
              </a:rPr>
              <a:t>popping</a:t>
            </a:r>
            <a:r>
              <a:rPr lang="es-CO" b="1" i="1" u="none" strike="noStrike" dirty="0">
                <a:solidFill>
                  <a:srgbClr val="FFC000"/>
                </a:solidFill>
                <a:effectLst/>
                <a:latin typeface="-apple-system"/>
              </a:rPr>
              <a:t> up</a:t>
            </a:r>
            <a:r>
              <a:rPr lang="es-CO" b="0" i="1" u="none" strike="noStrike" dirty="0">
                <a:solidFill>
                  <a:srgbClr val="FFC000"/>
                </a:solidFill>
                <a:effectLst/>
                <a:latin typeface="-apple-system"/>
              </a:rPr>
              <a:t>.</a:t>
            </a:r>
            <a:endParaRPr lang="es-ES_tradnl" i="1" dirty="0">
              <a:solidFill>
                <a:srgbClr val="FFC000"/>
              </a:solidFill>
            </a:endParaRPr>
          </a:p>
        </p:txBody>
      </p:sp>
    </p:spTree>
    <p:extLst>
      <p:ext uri="{BB962C8B-B14F-4D97-AF65-F5344CB8AC3E}">
        <p14:creationId xmlns:p14="http://schemas.microsoft.com/office/powerpoint/2010/main" val="184574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121AEE-42E2-726B-223A-0E3E13BBBA7F}"/>
              </a:ext>
            </a:extLst>
          </p:cNvPr>
          <p:cNvSpPr>
            <a:spLocks noGrp="1"/>
          </p:cNvSpPr>
          <p:nvPr>
            <p:ph type="title"/>
          </p:nvPr>
        </p:nvSpPr>
        <p:spPr>
          <a:xfrm>
            <a:off x="250340" y="2007219"/>
            <a:ext cx="2805093" cy="1325563"/>
          </a:xfrm>
        </p:spPr>
        <p:txBody>
          <a:bodyPr>
            <a:normAutofit fontScale="90000"/>
          </a:bodyPr>
          <a:lstStyle/>
          <a:p>
            <a:r>
              <a:rPr lang="es-ES_tradnl" dirty="0">
                <a:solidFill>
                  <a:srgbClr val="FFA813"/>
                </a:solidFill>
                <a:latin typeface="HGPSoeiKakugothicUB" panose="020B0900000000000000" pitchFamily="34" charset="-128"/>
                <a:ea typeface="HGPSoeiKakugothicUB" panose="020B0900000000000000" pitchFamily="34" charset="-128"/>
              </a:rPr>
              <a:t>SCANNING</a:t>
            </a:r>
            <a:br>
              <a:rPr lang="es-ES_tradnl" dirty="0">
                <a:solidFill>
                  <a:srgbClr val="FFA813"/>
                </a:solidFill>
                <a:latin typeface="HGPSoeiKakugothicUB" panose="020B0900000000000000" pitchFamily="34" charset="-128"/>
                <a:ea typeface="HGPSoeiKakugothicUB" panose="020B0900000000000000" pitchFamily="34" charset="-128"/>
              </a:rPr>
            </a:br>
            <a:r>
              <a:rPr lang="es-ES_tradnl" dirty="0">
                <a:solidFill>
                  <a:srgbClr val="FFA813"/>
                </a:solidFill>
                <a:latin typeface="HGPSoeiKakugothicUB" panose="020B0900000000000000" pitchFamily="34" charset="-128"/>
                <a:ea typeface="HGPSoeiKakugothicUB" panose="020B0900000000000000" pitchFamily="34" charset="-128"/>
              </a:rPr>
              <a:t>vs    SKIMMING</a:t>
            </a:r>
          </a:p>
        </p:txBody>
      </p:sp>
      <p:sp>
        <p:nvSpPr>
          <p:cNvPr id="4" name="AutoShape 2">
            <a:extLst>
              <a:ext uri="{FF2B5EF4-FFF2-40B4-BE49-F238E27FC236}">
                <a16:creationId xmlns:a16="http://schemas.microsoft.com/office/drawing/2014/main" id="{C31BD703-713B-2F7E-16A6-A91590AF7768}"/>
              </a:ext>
            </a:extLst>
          </p:cNvPr>
          <p:cNvSpPr>
            <a:spLocks noChangeAspect="1" noChangeArrowheads="1"/>
          </p:cNvSpPr>
          <p:nvPr/>
        </p:nvSpPr>
        <p:spPr bwMode="auto">
          <a:xfrm>
            <a:off x="2667000" y="289932"/>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6" name="Imagen 5">
            <a:extLst>
              <a:ext uri="{FF2B5EF4-FFF2-40B4-BE49-F238E27FC236}">
                <a16:creationId xmlns:a16="http://schemas.microsoft.com/office/drawing/2014/main" id="{23309F70-44E9-F112-FB1F-2F318D317367}"/>
              </a:ext>
            </a:extLst>
          </p:cNvPr>
          <p:cNvPicPr>
            <a:picLocks noChangeAspect="1"/>
          </p:cNvPicPr>
          <p:nvPr/>
        </p:nvPicPr>
        <p:blipFill rotWithShape="1">
          <a:blip r:embed="rId2"/>
          <a:srcRect t="22114"/>
          <a:stretch/>
        </p:blipFill>
        <p:spPr>
          <a:xfrm>
            <a:off x="3295185" y="144013"/>
            <a:ext cx="6771578" cy="5274123"/>
          </a:xfrm>
          <a:prstGeom prst="rect">
            <a:avLst/>
          </a:prstGeom>
        </p:spPr>
      </p:pic>
      <p:sp>
        <p:nvSpPr>
          <p:cNvPr id="7" name="CuadroTexto 6">
            <a:extLst>
              <a:ext uri="{FF2B5EF4-FFF2-40B4-BE49-F238E27FC236}">
                <a16:creationId xmlns:a16="http://schemas.microsoft.com/office/drawing/2014/main" id="{B593BE42-C9D6-9419-CAE5-57F20F43D8F1}"/>
              </a:ext>
            </a:extLst>
          </p:cNvPr>
          <p:cNvSpPr txBox="1"/>
          <p:nvPr/>
        </p:nvSpPr>
        <p:spPr>
          <a:xfrm>
            <a:off x="8474927" y="5820937"/>
            <a:ext cx="184731" cy="369332"/>
          </a:xfrm>
          <a:prstGeom prst="rect">
            <a:avLst/>
          </a:prstGeom>
          <a:noFill/>
        </p:spPr>
        <p:txBody>
          <a:bodyPr wrap="none" rtlCol="0">
            <a:spAutoFit/>
          </a:bodyPr>
          <a:lstStyle/>
          <a:p>
            <a:endParaRPr lang="es-ES_tradnl"/>
          </a:p>
        </p:txBody>
      </p:sp>
      <p:sp>
        <p:nvSpPr>
          <p:cNvPr id="9" name="CuadroTexto 8">
            <a:extLst>
              <a:ext uri="{FF2B5EF4-FFF2-40B4-BE49-F238E27FC236}">
                <a16:creationId xmlns:a16="http://schemas.microsoft.com/office/drawing/2014/main" id="{D123D0D6-4642-5038-E081-EF6EB9E8B21E}"/>
              </a:ext>
            </a:extLst>
          </p:cNvPr>
          <p:cNvSpPr txBox="1"/>
          <p:nvPr/>
        </p:nvSpPr>
        <p:spPr>
          <a:xfrm>
            <a:off x="6924907" y="5820937"/>
            <a:ext cx="184731" cy="369332"/>
          </a:xfrm>
          <a:prstGeom prst="rect">
            <a:avLst/>
          </a:prstGeom>
          <a:noFill/>
        </p:spPr>
        <p:txBody>
          <a:bodyPr wrap="none" rtlCol="0">
            <a:spAutoFit/>
          </a:bodyPr>
          <a:lstStyle/>
          <a:p>
            <a:endParaRPr lang="es-ES_tradnl" dirty="0"/>
          </a:p>
        </p:txBody>
      </p:sp>
    </p:spTree>
    <p:extLst>
      <p:ext uri="{BB962C8B-B14F-4D97-AF65-F5344CB8AC3E}">
        <p14:creationId xmlns:p14="http://schemas.microsoft.com/office/powerpoint/2010/main" val="259112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BC34F-28EE-58A7-7A88-8D2F335EADB9}"/>
              </a:ext>
            </a:extLst>
          </p:cNvPr>
          <p:cNvSpPr>
            <a:spLocks noGrp="1"/>
          </p:cNvSpPr>
          <p:nvPr>
            <p:ph type="title"/>
          </p:nvPr>
        </p:nvSpPr>
        <p:spPr>
          <a:xfrm>
            <a:off x="470209" y="137793"/>
            <a:ext cx="10515600" cy="1325563"/>
          </a:xfrm>
        </p:spPr>
        <p:txBody>
          <a:bodyPr/>
          <a:lstStyle/>
          <a:p>
            <a:pPr algn="ctr"/>
            <a:r>
              <a:rPr lang="es-ES_tradnl" dirty="0">
                <a:solidFill>
                  <a:srgbClr val="FFC000"/>
                </a:solidFill>
                <a:latin typeface="HGPSoeiKakugothicUB" panose="020B0900000000000000" pitchFamily="34" charset="-128"/>
                <a:ea typeface="HGPSoeiKakugothicUB" panose="020B0900000000000000" pitchFamily="34" charset="-128"/>
              </a:rPr>
              <a:t>ARTIFICIAL INTELLIGENCE </a:t>
            </a:r>
            <a:br>
              <a:rPr lang="es-ES_tradnl" dirty="0">
                <a:solidFill>
                  <a:srgbClr val="FFC000"/>
                </a:solidFill>
                <a:latin typeface="HGPSoeiKakugothicUB" panose="020B0900000000000000" pitchFamily="34" charset="-128"/>
                <a:ea typeface="HGPSoeiKakugothicUB" panose="020B0900000000000000" pitchFamily="34" charset="-128"/>
              </a:rPr>
            </a:br>
            <a:r>
              <a:rPr lang="es-ES_tradnl" dirty="0">
                <a:solidFill>
                  <a:srgbClr val="FFC000"/>
                </a:solidFill>
                <a:latin typeface="HGPSoeiKakugothicUB" panose="020B0900000000000000" pitchFamily="34" charset="-128"/>
                <a:ea typeface="HGPSoeiKakugothicUB" panose="020B0900000000000000" pitchFamily="34" charset="-128"/>
              </a:rPr>
              <a:t>USEFUL TERMINOLOGY</a:t>
            </a:r>
          </a:p>
        </p:txBody>
      </p:sp>
      <p:sp>
        <p:nvSpPr>
          <p:cNvPr id="4" name="Rectangle 2">
            <a:extLst>
              <a:ext uri="{FF2B5EF4-FFF2-40B4-BE49-F238E27FC236}">
                <a16:creationId xmlns:a16="http://schemas.microsoft.com/office/drawing/2014/main" id="{190D9C38-96B7-B869-4DAB-688816FDC208}"/>
              </a:ext>
            </a:extLst>
          </p:cNvPr>
          <p:cNvSpPr>
            <a:spLocks noChangeArrowheads="1"/>
          </p:cNvSpPr>
          <p:nvPr/>
        </p:nvSpPr>
        <p:spPr bwMode="auto">
          <a:xfrm>
            <a:off x="249043" y="1401803"/>
            <a:ext cx="4936274"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600" b="1" i="0" u="none" strike="noStrike" cap="none" normalizeH="0" baseline="0" dirty="0">
                <a:ln>
                  <a:noFill/>
                </a:ln>
                <a:solidFill>
                  <a:srgbClr val="4C4C4C"/>
                </a:solidFill>
                <a:effectLst/>
                <a:latin typeface="Heebo" pitchFamily="2" charset="-79"/>
              </a:rPr>
              <a:t>Artificial </a:t>
            </a:r>
            <a:r>
              <a:rPr kumimoji="0" lang="es-CO" altLang="es-CO" sz="1600" b="1" i="0" u="none" strike="noStrike" cap="none" normalizeH="0" baseline="0" dirty="0" err="1">
                <a:ln>
                  <a:noFill/>
                </a:ln>
                <a:solidFill>
                  <a:srgbClr val="4C4C4C"/>
                </a:solidFill>
                <a:effectLst/>
                <a:latin typeface="Heebo" pitchFamily="2" charset="-79"/>
              </a:rPr>
              <a:t>Intelligence</a:t>
            </a:r>
            <a:r>
              <a:rPr kumimoji="0" lang="es-CO" altLang="es-CO" sz="1600" b="1" i="0" u="none" strike="noStrike" cap="none" normalizeH="0" baseline="0" dirty="0">
                <a:ln>
                  <a:noFill/>
                </a:ln>
                <a:solidFill>
                  <a:srgbClr val="4C4C4C"/>
                </a:solidFill>
                <a:effectLst/>
                <a:latin typeface="Heebo" pitchFamily="2" charset="-79"/>
              </a:rPr>
              <a:t> (AI): </a:t>
            </a:r>
            <a:endParaRPr kumimoji="0" lang="es-CO" altLang="es-CO"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err="1">
                <a:ln>
                  <a:noFill/>
                </a:ln>
                <a:solidFill>
                  <a:schemeClr val="tx1"/>
                </a:solidFill>
                <a:effectLst/>
                <a:latin typeface="Heebo" pitchFamily="2" charset="-79"/>
              </a:rPr>
              <a:t>The</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simulation</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of</a:t>
            </a:r>
            <a:r>
              <a:rPr kumimoji="0" lang="es-CO" altLang="es-CO" sz="1200" b="0" i="0" u="none" strike="noStrike" cap="none" normalizeH="0" baseline="0" dirty="0">
                <a:ln>
                  <a:noFill/>
                </a:ln>
                <a:solidFill>
                  <a:schemeClr val="tx1"/>
                </a:solidFill>
                <a:effectLst/>
                <a:latin typeface="Heebo" pitchFamily="2" charset="-79"/>
              </a:rPr>
              <a:t> human </a:t>
            </a:r>
            <a:r>
              <a:rPr kumimoji="0" lang="es-CO" altLang="es-CO" sz="1200" b="0" i="0" u="none" strike="noStrike" cap="none" normalizeH="0" baseline="0" dirty="0" err="1">
                <a:ln>
                  <a:noFill/>
                </a:ln>
                <a:solidFill>
                  <a:schemeClr val="tx1"/>
                </a:solidFill>
                <a:effectLst/>
                <a:latin typeface="Heebo" pitchFamily="2" charset="-79"/>
              </a:rPr>
              <a:t>intelligence</a:t>
            </a:r>
            <a:r>
              <a:rPr kumimoji="0" lang="es-CO" altLang="es-CO" sz="1200" b="0" i="0" u="none" strike="noStrike" cap="none" normalizeH="0" baseline="0" dirty="0">
                <a:ln>
                  <a:noFill/>
                </a:ln>
                <a:solidFill>
                  <a:schemeClr val="tx1"/>
                </a:solidFill>
                <a:effectLst/>
                <a:latin typeface="Heebo" pitchFamily="2" charset="-79"/>
              </a:rPr>
              <a:t> in machines </a:t>
            </a:r>
            <a:r>
              <a:rPr kumimoji="0" lang="es-CO" altLang="es-CO" sz="1200" b="0" i="0" u="none" strike="noStrike" cap="none" normalizeH="0" baseline="0" dirty="0" err="1">
                <a:ln>
                  <a:noFill/>
                </a:ln>
                <a:solidFill>
                  <a:schemeClr val="tx1"/>
                </a:solidFill>
                <a:effectLst/>
                <a:latin typeface="Heebo" pitchFamily="2" charset="-79"/>
              </a:rPr>
              <a:t>programmed</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to</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perform</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tasks</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that</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normally</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require</a:t>
            </a:r>
            <a:r>
              <a:rPr kumimoji="0" lang="es-CO" altLang="es-CO" sz="1200" b="0" i="0" u="none" strike="noStrike" cap="none" normalizeH="0" baseline="0" dirty="0">
                <a:ln>
                  <a:noFill/>
                </a:ln>
                <a:solidFill>
                  <a:schemeClr val="tx1"/>
                </a:solidFill>
                <a:effectLst/>
                <a:latin typeface="Heebo" pitchFamily="2" charset="-79"/>
              </a:rPr>
              <a:t> human </a:t>
            </a:r>
            <a:r>
              <a:rPr kumimoji="0" lang="es-CO" altLang="es-CO" sz="1200" b="0" i="0" u="none" strike="noStrike" cap="none" normalizeH="0" baseline="0" dirty="0" err="1">
                <a:ln>
                  <a:noFill/>
                </a:ln>
                <a:solidFill>
                  <a:schemeClr val="tx1"/>
                </a:solidFill>
                <a:effectLst/>
                <a:latin typeface="Heebo" pitchFamily="2" charset="-79"/>
              </a:rPr>
              <a:t>intelligence</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such</a:t>
            </a:r>
            <a:r>
              <a:rPr kumimoji="0" lang="es-CO" altLang="es-CO" sz="1200" b="0" i="0" u="none" strike="noStrike" cap="none" normalizeH="0" baseline="0" dirty="0">
                <a:ln>
                  <a:noFill/>
                </a:ln>
                <a:solidFill>
                  <a:schemeClr val="tx1"/>
                </a:solidFill>
                <a:effectLst/>
                <a:latin typeface="Heebo" pitchFamily="2" charset="-79"/>
              </a:rPr>
              <a:t> as visual </a:t>
            </a:r>
            <a:r>
              <a:rPr kumimoji="0" lang="es-CO" altLang="es-CO" sz="1200" b="0" i="0" u="none" strike="noStrike" cap="none" normalizeH="0" baseline="0" dirty="0" err="1">
                <a:ln>
                  <a:noFill/>
                </a:ln>
                <a:solidFill>
                  <a:schemeClr val="tx1"/>
                </a:solidFill>
                <a:effectLst/>
                <a:latin typeface="Heebo" pitchFamily="2" charset="-79"/>
              </a:rPr>
              <a:t>perception</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speech</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recognition</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decision-making</a:t>
            </a:r>
            <a:r>
              <a:rPr kumimoji="0" lang="es-CO" altLang="es-CO" sz="1200" b="0" i="0" u="none" strike="noStrike" cap="none" normalizeH="0" baseline="0" dirty="0">
                <a:ln>
                  <a:noFill/>
                </a:ln>
                <a:solidFill>
                  <a:schemeClr val="tx1"/>
                </a:solidFill>
                <a:effectLst/>
                <a:latin typeface="Heebo" pitchFamily="2" charset="-79"/>
              </a:rPr>
              <a:t>, and </a:t>
            </a:r>
            <a:r>
              <a:rPr kumimoji="0" lang="es-CO" altLang="es-CO" sz="1200" b="0" i="0" u="none" strike="noStrike" cap="none" normalizeH="0" baseline="0" dirty="0" err="1">
                <a:ln>
                  <a:noFill/>
                </a:ln>
                <a:solidFill>
                  <a:schemeClr val="tx1"/>
                </a:solidFill>
                <a:effectLst/>
                <a:latin typeface="Heebo" pitchFamily="2" charset="-79"/>
              </a:rPr>
              <a:t>language</a:t>
            </a:r>
            <a:r>
              <a:rPr kumimoji="0" lang="es-CO" altLang="es-CO" sz="1200" b="0" i="0" u="none" strike="noStrike" cap="none" normalizeH="0" baseline="0" dirty="0">
                <a:ln>
                  <a:noFill/>
                </a:ln>
                <a:solidFill>
                  <a:schemeClr val="tx1"/>
                </a:solidFill>
                <a:effectLst/>
                <a:latin typeface="Heebo" pitchFamily="2" charset="-79"/>
              </a:rPr>
              <a:t> </a:t>
            </a:r>
            <a:r>
              <a:rPr kumimoji="0" lang="es-CO" altLang="es-CO" sz="1200" b="0" i="0" u="none" strike="noStrike" cap="none" normalizeH="0" baseline="0" dirty="0" err="1">
                <a:ln>
                  <a:noFill/>
                </a:ln>
                <a:solidFill>
                  <a:schemeClr val="tx1"/>
                </a:solidFill>
                <a:effectLst/>
                <a:latin typeface="Heebo" pitchFamily="2" charset="-79"/>
              </a:rPr>
              <a:t>translation</a:t>
            </a:r>
            <a:r>
              <a:rPr kumimoji="0" lang="es-CO" altLang="es-CO" sz="1200" b="0" i="0" u="none" strike="noStrike" cap="none" normalizeH="0" baseline="0" dirty="0">
                <a:ln>
                  <a:noFill/>
                </a:ln>
                <a:solidFill>
                  <a:schemeClr val="tx1"/>
                </a:solidFill>
                <a:effectLst/>
                <a:latin typeface="Heebo" pitchFamily="2" charset="-79"/>
              </a:rPr>
              <a:t>. </a:t>
            </a:r>
            <a:endParaRPr kumimoji="0" lang="es-CO" altLang="es-CO" sz="1200" b="0" i="0" u="none" strike="noStrike" cap="none" normalizeH="0" baseline="0" dirty="0">
              <a:ln>
                <a:noFill/>
              </a:ln>
              <a:solidFill>
                <a:schemeClr val="tx1"/>
              </a:solidFill>
              <a:effectLst/>
              <a:latin typeface="Arial" panose="020B0604020202020204" pitchFamily="34" charset="0"/>
            </a:endParaRPr>
          </a:p>
        </p:txBody>
      </p:sp>
      <p:sp>
        <p:nvSpPr>
          <p:cNvPr id="6" name="CuadroTexto 5">
            <a:extLst>
              <a:ext uri="{FF2B5EF4-FFF2-40B4-BE49-F238E27FC236}">
                <a16:creationId xmlns:a16="http://schemas.microsoft.com/office/drawing/2014/main" id="{6902F12B-B334-44CB-EC78-AECDDD706E22}"/>
              </a:ext>
            </a:extLst>
          </p:cNvPr>
          <p:cNvSpPr txBox="1"/>
          <p:nvPr/>
        </p:nvSpPr>
        <p:spPr>
          <a:xfrm>
            <a:off x="249043" y="2551837"/>
            <a:ext cx="4936274" cy="892552"/>
          </a:xfrm>
          <a:prstGeom prst="rect">
            <a:avLst/>
          </a:prstGeom>
          <a:noFill/>
        </p:spPr>
        <p:txBody>
          <a:bodyPr wrap="square">
            <a:spAutoFit/>
          </a:bodyPr>
          <a:lstStyle/>
          <a:p>
            <a:r>
              <a:rPr lang="es-CO" sz="1600" b="1" dirty="0">
                <a:solidFill>
                  <a:srgbClr val="4C4C4C"/>
                </a:solidFill>
                <a:effectLst/>
                <a:latin typeface="Heebo" pitchFamily="2" charset="-79"/>
                <a:cs typeface="Heebo" pitchFamily="2" charset="-79"/>
              </a:rPr>
              <a:t>Machine </a:t>
            </a:r>
            <a:r>
              <a:rPr lang="es-CO" sz="1600" b="1" dirty="0" err="1">
                <a:solidFill>
                  <a:srgbClr val="4C4C4C"/>
                </a:solidFill>
                <a:effectLst/>
                <a:latin typeface="Heebo" pitchFamily="2" charset="-79"/>
                <a:cs typeface="Heebo" pitchFamily="2" charset="-79"/>
              </a:rPr>
              <a:t>Learning</a:t>
            </a:r>
            <a:r>
              <a:rPr lang="es-CO" sz="1600" b="1" dirty="0">
                <a:solidFill>
                  <a:srgbClr val="4C4C4C"/>
                </a:solidFill>
                <a:effectLst/>
                <a:latin typeface="Heebo" pitchFamily="2" charset="-79"/>
                <a:cs typeface="Heebo" pitchFamily="2" charset="-79"/>
              </a:rPr>
              <a:t> (ML): </a:t>
            </a:r>
            <a:endParaRPr lang="es-CO" sz="1600" dirty="0">
              <a:effectLst/>
            </a:endParaRPr>
          </a:p>
          <a:p>
            <a:pPr algn="just"/>
            <a:r>
              <a:rPr lang="es-CO" sz="1200" b="0" dirty="0">
                <a:effectLst/>
                <a:latin typeface="Heebo" pitchFamily="2" charset="-79"/>
                <a:cs typeface="Heebo" pitchFamily="2" charset="-79"/>
              </a:rPr>
              <a:t>A </a:t>
            </a:r>
            <a:r>
              <a:rPr lang="es-CO" sz="1200" b="0" dirty="0" err="1">
                <a:effectLst/>
                <a:latin typeface="Heebo" pitchFamily="2" charset="-79"/>
                <a:cs typeface="Heebo" pitchFamily="2" charset="-79"/>
              </a:rPr>
              <a:t>subset</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of</a:t>
            </a:r>
            <a:r>
              <a:rPr lang="es-CO" sz="1200" b="0" dirty="0">
                <a:effectLst/>
                <a:latin typeface="Heebo" pitchFamily="2" charset="-79"/>
                <a:cs typeface="Heebo" pitchFamily="2" charset="-79"/>
              </a:rPr>
              <a:t> AI </a:t>
            </a:r>
            <a:r>
              <a:rPr lang="es-CO" sz="1200" b="0" dirty="0" err="1">
                <a:effectLst/>
                <a:latin typeface="Heebo" pitchFamily="2" charset="-79"/>
                <a:cs typeface="Heebo" pitchFamily="2" charset="-79"/>
              </a:rPr>
              <a:t>that</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involves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the</a:t>
            </a:r>
            <a:r>
              <a:rPr lang="es-CO" sz="1200" b="0" dirty="0">
                <a:effectLst/>
                <a:latin typeface="Heebo" pitchFamily="2" charset="-79"/>
                <a:cs typeface="Heebo" pitchFamily="2" charset="-79"/>
              </a:rPr>
              <a:t> use </a:t>
            </a:r>
            <a:r>
              <a:rPr lang="es-CO" sz="1200" b="0" dirty="0" err="1">
                <a:effectLst/>
                <a:latin typeface="Heebo" pitchFamily="2" charset="-79"/>
                <a:cs typeface="Heebo" pitchFamily="2" charset="-79"/>
              </a:rPr>
              <a:t>of</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algorithms</a:t>
            </a:r>
            <a:r>
              <a:rPr lang="es-CO" sz="1200" b="0" dirty="0">
                <a:effectLst/>
                <a:latin typeface="Heebo" pitchFamily="2" charset="-79"/>
                <a:cs typeface="Heebo" pitchFamily="2" charset="-79"/>
              </a:rPr>
              <a:t>, and </a:t>
            </a:r>
            <a:r>
              <a:rPr lang="es-CO" sz="1200" b="0" dirty="0" err="1">
                <a:effectLst/>
                <a:latin typeface="Heebo" pitchFamily="2" charset="-79"/>
                <a:cs typeface="Heebo" pitchFamily="2" charset="-79"/>
              </a:rPr>
              <a:t>statistical</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models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to</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enable</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computers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to</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improve</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their</a:t>
            </a:r>
            <a:r>
              <a:rPr lang="es-CO" sz="1200" b="0" dirty="0">
                <a:effectLst/>
                <a:latin typeface="Heebo" pitchFamily="2" charset="-79"/>
                <a:cs typeface="Heebo" pitchFamily="2" charset="-79"/>
              </a:rPr>
              <a:t> performance </a:t>
            </a:r>
            <a:r>
              <a:rPr lang="es-CO" sz="1200" b="0" dirty="0" err="1">
                <a:effectLst/>
                <a:latin typeface="Heebo" pitchFamily="2" charset="-79"/>
                <a:cs typeface="Heebo" pitchFamily="2" charset="-79"/>
              </a:rPr>
              <a:t>on</a:t>
            </a:r>
            <a:r>
              <a:rPr lang="es-CO" sz="1200" b="0" dirty="0">
                <a:effectLst/>
                <a:latin typeface="Heebo" pitchFamily="2" charset="-79"/>
                <a:cs typeface="Heebo" pitchFamily="2" charset="-79"/>
              </a:rPr>
              <a:t> a </a:t>
            </a:r>
            <a:r>
              <a:rPr lang="es-CO" sz="1200" b="0" dirty="0" err="1">
                <a:effectLst/>
                <a:latin typeface="Heebo" pitchFamily="2" charset="-79"/>
                <a:cs typeface="Heebo" pitchFamily="2" charset="-79"/>
              </a:rPr>
              <a:t>task</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without</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being</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explicitly</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programmed</a:t>
            </a:r>
            <a:r>
              <a:rPr lang="es-CO" sz="1200" b="0" dirty="0">
                <a:effectLst/>
                <a:latin typeface="Heebo" pitchFamily="2" charset="-79"/>
                <a:cs typeface="Heebo" pitchFamily="2" charset="-79"/>
              </a:rPr>
              <a:t>. </a:t>
            </a:r>
            <a:endParaRPr lang="es-CO" sz="1200" dirty="0">
              <a:effectLst/>
            </a:endParaRPr>
          </a:p>
        </p:txBody>
      </p:sp>
      <p:sp>
        <p:nvSpPr>
          <p:cNvPr id="8" name="CuadroTexto 7">
            <a:extLst>
              <a:ext uri="{FF2B5EF4-FFF2-40B4-BE49-F238E27FC236}">
                <a16:creationId xmlns:a16="http://schemas.microsoft.com/office/drawing/2014/main" id="{AE507462-1C0B-D8CA-2044-6CAFA855DA2E}"/>
              </a:ext>
            </a:extLst>
          </p:cNvPr>
          <p:cNvSpPr txBox="1"/>
          <p:nvPr/>
        </p:nvSpPr>
        <p:spPr>
          <a:xfrm>
            <a:off x="249043" y="3429000"/>
            <a:ext cx="4936274" cy="707886"/>
          </a:xfrm>
          <a:prstGeom prst="rect">
            <a:avLst/>
          </a:prstGeom>
          <a:noFill/>
        </p:spPr>
        <p:txBody>
          <a:bodyPr wrap="square">
            <a:spAutoFit/>
          </a:bodyPr>
          <a:lstStyle/>
          <a:p>
            <a:r>
              <a:rPr lang="es-CO" sz="1600" b="1" dirty="0" err="1">
                <a:solidFill>
                  <a:srgbClr val="4C4C4C"/>
                </a:solidFill>
                <a:effectLst/>
                <a:latin typeface="Heebo" pitchFamily="2" charset="-79"/>
                <a:cs typeface="Heebo" pitchFamily="2" charset="-79"/>
              </a:rPr>
              <a:t>Algorithm</a:t>
            </a:r>
            <a:r>
              <a:rPr lang="es-CO" sz="1600" b="1" dirty="0">
                <a:solidFill>
                  <a:srgbClr val="4C4C4C"/>
                </a:solidFill>
                <a:effectLst/>
                <a:latin typeface="Heebo" pitchFamily="2" charset="-79"/>
                <a:cs typeface="Heebo" pitchFamily="2" charset="-79"/>
              </a:rPr>
              <a:t>: </a:t>
            </a:r>
            <a:endParaRPr lang="es-CO" sz="1600" dirty="0">
              <a:effectLst/>
            </a:endParaRPr>
          </a:p>
          <a:p>
            <a:r>
              <a:rPr lang="es-CO" sz="1200" b="0" dirty="0">
                <a:effectLst/>
                <a:latin typeface="Heebo" pitchFamily="2" charset="-79"/>
                <a:cs typeface="Heebo" pitchFamily="2" charset="-79"/>
              </a:rPr>
              <a:t>A set </a:t>
            </a:r>
            <a:r>
              <a:rPr lang="es-CO" sz="1200" b="0" dirty="0" err="1">
                <a:effectLst/>
                <a:latin typeface="Heebo" pitchFamily="2" charset="-79"/>
                <a:cs typeface="Heebo" pitchFamily="2" charset="-79"/>
              </a:rPr>
              <a:t>of</a:t>
            </a:r>
            <a:r>
              <a:rPr lang="es-CO" sz="1200" b="0" dirty="0">
                <a:effectLst/>
                <a:latin typeface="Heebo" pitchFamily="2" charset="-79"/>
                <a:cs typeface="Heebo" pitchFamily="2" charset="-79"/>
              </a:rPr>
              <a:t> rules, </a:t>
            </a:r>
            <a:r>
              <a:rPr lang="es-CO" sz="1200" b="0" dirty="0" err="1">
                <a:effectLst/>
                <a:latin typeface="Heebo" pitchFamily="2" charset="-79"/>
                <a:cs typeface="Heebo" pitchFamily="2" charset="-79"/>
              </a:rPr>
              <a:t>or</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instructions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followed</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by</a:t>
            </a:r>
            <a:r>
              <a:rPr lang="es-CO" sz="1200" b="0" dirty="0">
                <a:effectLst/>
                <a:latin typeface="Heebo" pitchFamily="2" charset="-79"/>
                <a:cs typeface="Heebo" pitchFamily="2" charset="-79"/>
              </a:rPr>
              <a:t> a </a:t>
            </a:r>
            <a:r>
              <a:rPr lang="es-CO" sz="1200" b="0" dirty="0" err="1">
                <a:effectLst/>
                <a:latin typeface="Heebo" pitchFamily="2" charset="-79"/>
                <a:cs typeface="Heebo" pitchFamily="2" charset="-79"/>
              </a:rPr>
              <a:t>computer</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to</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solve</a:t>
            </a:r>
            <a:r>
              <a:rPr lang="es-CO" sz="1200" b="0" dirty="0">
                <a:effectLst/>
                <a:latin typeface="Heebo" pitchFamily="2" charset="-79"/>
                <a:cs typeface="Heebo" pitchFamily="2" charset="-79"/>
              </a:rPr>
              <a:t> a </a:t>
            </a:r>
            <a:r>
              <a:rPr lang="es-CO" sz="1200" b="0" dirty="0" err="1">
                <a:effectLst/>
                <a:latin typeface="Heebo" pitchFamily="2" charset="-79"/>
                <a:cs typeface="Heebo" pitchFamily="2" charset="-79"/>
              </a:rPr>
              <a:t>problem</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or</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perform</a:t>
            </a:r>
            <a:r>
              <a:rPr lang="es-CO" sz="1200" b="0" dirty="0">
                <a:effectLst/>
                <a:latin typeface="Heebo" pitchFamily="2" charset="-79"/>
                <a:cs typeface="Heebo" pitchFamily="2" charset="-79"/>
              </a:rPr>
              <a:t> a </a:t>
            </a:r>
            <a:r>
              <a:rPr lang="es-CO" sz="1200" b="0" dirty="0" err="1">
                <a:effectLst/>
                <a:latin typeface="Heebo" pitchFamily="2" charset="-79"/>
                <a:cs typeface="Heebo" pitchFamily="2" charset="-79"/>
              </a:rPr>
              <a:t>specific</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task</a:t>
            </a:r>
            <a:r>
              <a:rPr lang="es-CO" sz="1200" b="0" dirty="0">
                <a:effectLst/>
                <a:latin typeface="Heebo" pitchFamily="2" charset="-79"/>
                <a:cs typeface="Heebo" pitchFamily="2" charset="-79"/>
              </a:rPr>
              <a:t>. </a:t>
            </a:r>
            <a:endParaRPr lang="es-CO" sz="1200" dirty="0">
              <a:effectLst/>
            </a:endParaRPr>
          </a:p>
        </p:txBody>
      </p:sp>
      <p:sp>
        <p:nvSpPr>
          <p:cNvPr id="10" name="CuadroTexto 9">
            <a:extLst>
              <a:ext uri="{FF2B5EF4-FFF2-40B4-BE49-F238E27FC236}">
                <a16:creationId xmlns:a16="http://schemas.microsoft.com/office/drawing/2014/main" id="{16FDA62B-DC3B-B827-AF5E-8A064FC88A47}"/>
              </a:ext>
            </a:extLst>
          </p:cNvPr>
          <p:cNvSpPr txBox="1"/>
          <p:nvPr/>
        </p:nvSpPr>
        <p:spPr>
          <a:xfrm>
            <a:off x="5495692" y="1490008"/>
            <a:ext cx="6201938" cy="2369880"/>
          </a:xfrm>
          <a:prstGeom prst="rect">
            <a:avLst/>
          </a:prstGeom>
          <a:noFill/>
        </p:spPr>
        <p:txBody>
          <a:bodyPr wrap="square">
            <a:spAutoFit/>
          </a:bodyPr>
          <a:lstStyle/>
          <a:p>
            <a:pPr algn="just"/>
            <a:r>
              <a:rPr lang="es-CO" sz="1600" b="1" dirty="0" err="1">
                <a:solidFill>
                  <a:srgbClr val="4C4C4C"/>
                </a:solidFill>
                <a:effectLst/>
                <a:latin typeface="Heebo" pitchFamily="2" charset="-79"/>
                <a:cs typeface="Heebo" pitchFamily="2" charset="-79"/>
              </a:rPr>
              <a:t>Chatbot</a:t>
            </a:r>
            <a:r>
              <a:rPr lang="es-CO" sz="1600" b="1" dirty="0">
                <a:solidFill>
                  <a:srgbClr val="4C4C4C"/>
                </a:solidFill>
                <a:effectLst/>
                <a:latin typeface="Heebo" pitchFamily="2" charset="-79"/>
                <a:cs typeface="Heebo" pitchFamily="2" charset="-79"/>
              </a:rPr>
              <a:t>: </a:t>
            </a:r>
            <a:endParaRPr lang="es-CO" sz="1600" dirty="0">
              <a:effectLst/>
            </a:endParaRPr>
          </a:p>
          <a:p>
            <a:pPr algn="just"/>
            <a:r>
              <a:rPr lang="es-CO" sz="1200" b="0" dirty="0">
                <a:effectLst/>
                <a:latin typeface="Heebo" pitchFamily="2" charset="-79"/>
                <a:cs typeface="Heebo" pitchFamily="2" charset="-79"/>
              </a:rPr>
              <a:t>A </a:t>
            </a:r>
            <a:r>
              <a:rPr lang="es-CO" sz="1200" b="0" dirty="0" err="1">
                <a:effectLst/>
                <a:latin typeface="Heebo" pitchFamily="2" charset="-79"/>
                <a:cs typeface="Heebo" pitchFamily="2" charset="-79"/>
              </a:rPr>
              <a:t>computer</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program</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designed</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to</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simulate</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conversation</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with</a:t>
            </a:r>
            <a:r>
              <a:rPr lang="es-CO" sz="1200" b="0" dirty="0">
                <a:effectLst/>
                <a:latin typeface="Heebo" pitchFamily="2" charset="-79"/>
                <a:cs typeface="Heebo" pitchFamily="2" charset="-79"/>
              </a:rPr>
              <a:t> human </a:t>
            </a:r>
            <a:r>
              <a:rPr lang="es-CO" sz="1200" b="0" dirty="0" err="1">
                <a:effectLst/>
                <a:latin typeface="Heebo" pitchFamily="2" charset="-79"/>
                <a:cs typeface="Heebo" pitchFamily="2" charset="-79"/>
              </a:rPr>
              <a:t>users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especially</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over</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the</a:t>
            </a:r>
            <a:r>
              <a:rPr lang="es-CO" sz="1200" b="0" dirty="0">
                <a:effectLst/>
                <a:latin typeface="Heebo" pitchFamily="2" charset="-79"/>
                <a:cs typeface="Heebo" pitchFamily="2" charset="-79"/>
              </a:rPr>
              <a:t> Internet. </a:t>
            </a:r>
          </a:p>
          <a:p>
            <a:pPr algn="just"/>
            <a:endParaRPr lang="es-CO" sz="1600" dirty="0">
              <a:effectLst/>
            </a:endParaRPr>
          </a:p>
          <a:p>
            <a:pPr algn="just"/>
            <a:r>
              <a:rPr lang="es-CO" sz="1600" b="1" dirty="0" err="1">
                <a:solidFill>
                  <a:srgbClr val="4C4C4C"/>
                </a:solidFill>
                <a:effectLst/>
                <a:latin typeface="Heebo" pitchFamily="2" charset="-79"/>
                <a:cs typeface="Heebo" pitchFamily="2" charset="-79"/>
              </a:rPr>
              <a:t>Bigdata</a:t>
            </a:r>
            <a:r>
              <a:rPr lang="es-CO" sz="1600" b="1" dirty="0">
                <a:solidFill>
                  <a:srgbClr val="4C4C4C"/>
                </a:solidFill>
                <a:effectLst/>
                <a:latin typeface="Heebo" pitchFamily="2" charset="-79"/>
                <a:cs typeface="Heebo" pitchFamily="2" charset="-79"/>
              </a:rPr>
              <a:t>: </a:t>
            </a:r>
            <a:endParaRPr lang="es-CO" sz="1600" dirty="0">
              <a:effectLst/>
            </a:endParaRPr>
          </a:p>
          <a:p>
            <a:pPr algn="just"/>
            <a:r>
              <a:rPr lang="es-CO" sz="1200" b="0" dirty="0" err="1">
                <a:effectLst/>
                <a:latin typeface="Heebo" pitchFamily="2" charset="-79"/>
                <a:cs typeface="Heebo" pitchFamily="2" charset="-79"/>
              </a:rPr>
              <a:t>Extremely</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large</a:t>
            </a:r>
            <a:r>
              <a:rPr lang="es-CO" sz="1200" b="0" dirty="0">
                <a:effectLst/>
                <a:latin typeface="Heebo" pitchFamily="2" charset="-79"/>
                <a:cs typeface="Heebo" pitchFamily="2" charset="-79"/>
              </a:rPr>
              <a:t>, and </a:t>
            </a:r>
            <a:r>
              <a:rPr lang="es-CO" sz="1200" b="0" dirty="0" err="1">
                <a:effectLst/>
                <a:latin typeface="Heebo" pitchFamily="2" charset="-79"/>
                <a:cs typeface="Heebo" pitchFamily="2" charset="-79"/>
              </a:rPr>
              <a:t>complex</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datasets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that</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cannot</a:t>
            </a:r>
            <a:r>
              <a:rPr lang="es-CO" sz="1200" b="0" dirty="0">
                <a:effectLst/>
                <a:latin typeface="Heebo" pitchFamily="2" charset="-79"/>
                <a:cs typeface="Heebo" pitchFamily="2" charset="-79"/>
              </a:rPr>
              <a:t> be </a:t>
            </a:r>
            <a:r>
              <a:rPr lang="es-CO" sz="1200" b="0" dirty="0" err="1">
                <a:effectLst/>
                <a:latin typeface="Heebo" pitchFamily="2" charset="-79"/>
                <a:cs typeface="Heebo" pitchFamily="2" charset="-79"/>
              </a:rPr>
              <a:t>easily</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managed</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or</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processed</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using</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traditional</a:t>
            </a:r>
            <a:r>
              <a:rPr lang="es-CO" sz="1200" b="0" dirty="0">
                <a:effectLst/>
                <a:latin typeface="Heebo" pitchFamily="2" charset="-79"/>
                <a:cs typeface="Heebo" pitchFamily="2" charset="-79"/>
              </a:rPr>
              <a:t> data </a:t>
            </a:r>
            <a:r>
              <a:rPr lang="es-CO" sz="1200" b="0" dirty="0" err="1">
                <a:effectLst/>
                <a:latin typeface="Heebo" pitchFamily="2" charset="-79"/>
                <a:cs typeface="Heebo" pitchFamily="2" charset="-79"/>
              </a:rPr>
              <a:t>processing</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applications</a:t>
            </a:r>
            <a:r>
              <a:rPr lang="es-CO" sz="1200" b="0" dirty="0">
                <a:effectLst/>
                <a:latin typeface="Heebo" pitchFamily="2" charset="-79"/>
                <a:cs typeface="Heebo" pitchFamily="2" charset="-79"/>
              </a:rPr>
              <a:t>. </a:t>
            </a:r>
          </a:p>
          <a:p>
            <a:pPr algn="just"/>
            <a:endParaRPr lang="es-CO" sz="1200" dirty="0">
              <a:effectLst/>
            </a:endParaRPr>
          </a:p>
          <a:p>
            <a:pPr algn="just"/>
            <a:r>
              <a:rPr lang="es-CO" sz="1600" b="1" dirty="0">
                <a:solidFill>
                  <a:srgbClr val="4C4C4C"/>
                </a:solidFill>
                <a:effectLst/>
                <a:latin typeface="Heebo" pitchFamily="2" charset="-79"/>
                <a:cs typeface="Heebo" pitchFamily="2" charset="-79"/>
              </a:rPr>
              <a:t>Natural </a:t>
            </a:r>
            <a:r>
              <a:rPr lang="es-CO" sz="1600" b="1" dirty="0" err="1">
                <a:solidFill>
                  <a:srgbClr val="4C4C4C"/>
                </a:solidFill>
                <a:effectLst/>
                <a:latin typeface="Heebo" pitchFamily="2" charset="-79"/>
                <a:cs typeface="Heebo" pitchFamily="2" charset="-79"/>
              </a:rPr>
              <a:t>Language</a:t>
            </a:r>
            <a:r>
              <a:rPr lang="es-CO" sz="1600" b="1" dirty="0">
                <a:solidFill>
                  <a:srgbClr val="4C4C4C"/>
                </a:solidFill>
                <a:effectLst/>
                <a:latin typeface="Heebo" pitchFamily="2" charset="-79"/>
                <a:cs typeface="Heebo" pitchFamily="2" charset="-79"/>
              </a:rPr>
              <a:t> Processing (NLP): </a:t>
            </a:r>
            <a:endParaRPr lang="es-CO" sz="1600" dirty="0">
              <a:effectLst/>
            </a:endParaRPr>
          </a:p>
          <a:p>
            <a:pPr algn="just"/>
            <a:r>
              <a:rPr lang="es-CO" sz="1200" b="0" dirty="0">
                <a:effectLst/>
                <a:latin typeface="Heebo" pitchFamily="2" charset="-79"/>
                <a:cs typeface="Heebo" pitchFamily="2" charset="-79"/>
              </a:rPr>
              <a:t>A </a:t>
            </a:r>
            <a:r>
              <a:rPr lang="es-CO" sz="1200" b="0" dirty="0" err="1">
                <a:effectLst/>
                <a:latin typeface="Heebo" pitchFamily="2" charset="-79"/>
                <a:cs typeface="Heebo" pitchFamily="2" charset="-79"/>
              </a:rPr>
              <a:t>branch</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of</a:t>
            </a:r>
            <a:r>
              <a:rPr lang="es-CO" sz="1200" b="0" dirty="0">
                <a:effectLst/>
                <a:latin typeface="Heebo" pitchFamily="2" charset="-79"/>
                <a:cs typeface="Heebo" pitchFamily="2" charset="-79"/>
              </a:rPr>
              <a:t> AI </a:t>
            </a:r>
            <a:r>
              <a:rPr lang="es-CO" sz="1200" b="0" dirty="0" err="1">
                <a:effectLst/>
                <a:latin typeface="Heebo" pitchFamily="2" charset="-79"/>
                <a:cs typeface="Heebo" pitchFamily="2" charset="-79"/>
              </a:rPr>
              <a:t>that</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enables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computers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to</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understand</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interpret</a:t>
            </a:r>
            <a:r>
              <a:rPr lang="es-CO" sz="1200" b="0" dirty="0">
                <a:effectLst/>
                <a:latin typeface="Heebo" pitchFamily="2" charset="-79"/>
                <a:cs typeface="Heebo" pitchFamily="2" charset="-79"/>
              </a:rPr>
              <a:t>, and </a:t>
            </a:r>
            <a:r>
              <a:rPr lang="es-CO" sz="1200" b="0" dirty="0" err="1">
                <a:effectLst/>
                <a:latin typeface="Heebo" pitchFamily="2" charset="-79"/>
                <a:cs typeface="Heebo" pitchFamily="2" charset="-79"/>
              </a:rPr>
              <a:t>generate</a:t>
            </a:r>
            <a:r>
              <a:rPr lang="es-CO" sz="1200" b="0" dirty="0">
                <a:effectLst/>
                <a:latin typeface="Heebo" pitchFamily="2" charset="-79"/>
                <a:cs typeface="Heebo" pitchFamily="2" charset="-79"/>
              </a:rPr>
              <a:t> human </a:t>
            </a:r>
            <a:r>
              <a:rPr lang="es-CO" sz="1200" b="0" dirty="0" err="1">
                <a:effectLst/>
                <a:latin typeface="Heebo" pitchFamily="2" charset="-79"/>
                <a:cs typeface="Heebo" pitchFamily="2" charset="-79"/>
              </a:rPr>
              <a:t>language</a:t>
            </a:r>
            <a:r>
              <a:rPr lang="es-CO" sz="1200" b="0" dirty="0">
                <a:effectLst/>
                <a:latin typeface="Heebo" pitchFamily="2" charset="-79"/>
                <a:cs typeface="Heebo" pitchFamily="2" charset="-79"/>
              </a:rPr>
              <a:t> in a </a:t>
            </a:r>
            <a:r>
              <a:rPr lang="es-CO" sz="1200" b="0" dirty="0" err="1">
                <a:effectLst/>
                <a:latin typeface="Heebo" pitchFamily="2" charset="-79"/>
                <a:cs typeface="Heebo" pitchFamily="2" charset="-79"/>
              </a:rPr>
              <a:t>way</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that</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is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both</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valuable</a:t>
            </a:r>
            <a:r>
              <a:rPr lang="es-CO" sz="1200" b="0" dirty="0">
                <a:effectLst/>
                <a:latin typeface="Heebo" pitchFamily="2" charset="-79"/>
                <a:cs typeface="Heebo" pitchFamily="2" charset="-79"/>
              </a:rPr>
              <a:t>, and </a:t>
            </a:r>
            <a:r>
              <a:rPr lang="es-CO" sz="1200" b="0" dirty="0" err="1">
                <a:effectLst/>
                <a:latin typeface="Heebo" pitchFamily="2" charset="-79"/>
                <a:cs typeface="Heebo" pitchFamily="2" charset="-79"/>
              </a:rPr>
              <a:t>meaningful</a:t>
            </a:r>
            <a:r>
              <a:rPr lang="es-CO" sz="1200" b="0" dirty="0">
                <a:effectLst/>
                <a:latin typeface="Heebo" pitchFamily="2" charset="-79"/>
                <a:cs typeface="Heebo" pitchFamily="2" charset="-79"/>
              </a:rPr>
              <a:t>. </a:t>
            </a:r>
            <a:endParaRPr lang="es-CO" sz="1200" dirty="0">
              <a:effectLst/>
            </a:endParaRPr>
          </a:p>
        </p:txBody>
      </p:sp>
      <p:sp>
        <p:nvSpPr>
          <p:cNvPr id="12" name="CuadroTexto 11">
            <a:extLst>
              <a:ext uri="{FF2B5EF4-FFF2-40B4-BE49-F238E27FC236}">
                <a16:creationId xmlns:a16="http://schemas.microsoft.com/office/drawing/2014/main" id="{B043B7AC-309F-5E01-0ABC-84474E2C3AFC}"/>
              </a:ext>
            </a:extLst>
          </p:cNvPr>
          <p:cNvSpPr txBox="1"/>
          <p:nvPr/>
        </p:nvSpPr>
        <p:spPr>
          <a:xfrm>
            <a:off x="249043" y="4220188"/>
            <a:ext cx="4936274" cy="892552"/>
          </a:xfrm>
          <a:prstGeom prst="rect">
            <a:avLst/>
          </a:prstGeom>
          <a:noFill/>
        </p:spPr>
        <p:txBody>
          <a:bodyPr wrap="square">
            <a:spAutoFit/>
          </a:bodyPr>
          <a:lstStyle/>
          <a:p>
            <a:r>
              <a:rPr lang="es-CO" sz="1600" b="1" dirty="0">
                <a:solidFill>
                  <a:srgbClr val="4C4C4C"/>
                </a:solidFill>
                <a:effectLst/>
                <a:latin typeface="Heebo" pitchFamily="2" charset="-79"/>
                <a:cs typeface="Heebo" pitchFamily="2" charset="-79"/>
              </a:rPr>
              <a:t>Internet </a:t>
            </a:r>
            <a:r>
              <a:rPr lang="es-CO" sz="1600" b="1" dirty="0" err="1">
                <a:solidFill>
                  <a:srgbClr val="4C4C4C"/>
                </a:solidFill>
                <a:effectLst/>
                <a:latin typeface="Heebo" pitchFamily="2" charset="-79"/>
                <a:cs typeface="Heebo" pitchFamily="2" charset="-79"/>
              </a:rPr>
              <a:t>of</a:t>
            </a:r>
            <a:r>
              <a:rPr lang="es-CO" sz="1600" b="1" dirty="0">
                <a:solidFill>
                  <a:srgbClr val="4C4C4C"/>
                </a:solidFill>
                <a:effectLst/>
                <a:latin typeface="Heebo" pitchFamily="2" charset="-79"/>
                <a:cs typeface="Heebo" pitchFamily="2" charset="-79"/>
              </a:rPr>
              <a:t> </a:t>
            </a:r>
            <a:r>
              <a:rPr lang="es-CO" sz="1600" b="1" dirty="0" err="1">
                <a:solidFill>
                  <a:srgbClr val="4C4C4C"/>
                </a:solidFill>
                <a:effectLst/>
                <a:latin typeface="Heebo" pitchFamily="2" charset="-79"/>
                <a:cs typeface="Heebo" pitchFamily="2" charset="-79"/>
              </a:rPr>
              <a:t>Things</a:t>
            </a:r>
            <a:r>
              <a:rPr lang="es-CO" sz="1600" b="1" dirty="0">
                <a:solidFill>
                  <a:srgbClr val="4C4C4C"/>
                </a:solidFill>
                <a:effectLst/>
                <a:latin typeface="Heebo" pitchFamily="2" charset="-79"/>
                <a:cs typeface="Heebo" pitchFamily="2" charset="-79"/>
              </a:rPr>
              <a:t> (</a:t>
            </a:r>
            <a:r>
              <a:rPr lang="es-CO" sz="1600" b="1" dirty="0" err="1">
                <a:solidFill>
                  <a:srgbClr val="4C4C4C"/>
                </a:solidFill>
                <a:effectLst/>
                <a:latin typeface="Heebo" pitchFamily="2" charset="-79"/>
                <a:cs typeface="Heebo" pitchFamily="2" charset="-79"/>
              </a:rPr>
              <a:t>IoT</a:t>
            </a:r>
            <a:r>
              <a:rPr lang="es-CO" sz="1600" b="1" dirty="0">
                <a:solidFill>
                  <a:srgbClr val="4C4C4C"/>
                </a:solidFill>
                <a:effectLst/>
                <a:latin typeface="Heebo" pitchFamily="2" charset="-79"/>
                <a:cs typeface="Heebo" pitchFamily="2" charset="-79"/>
              </a:rPr>
              <a:t>): </a:t>
            </a:r>
            <a:endParaRPr lang="es-CO" sz="1600" dirty="0">
              <a:effectLst/>
            </a:endParaRPr>
          </a:p>
          <a:p>
            <a:r>
              <a:rPr lang="es-CO" sz="1200" b="0" dirty="0" err="1">
                <a:effectLst/>
                <a:latin typeface="Heebo" pitchFamily="2" charset="-79"/>
                <a:cs typeface="Heebo" pitchFamily="2" charset="-79"/>
              </a:rPr>
              <a:t>The</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network</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of</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interconnected</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physical</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devices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objects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or</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things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embedded</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with</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sensors</a:t>
            </a:r>
            <a:r>
              <a:rPr lang="es-CO" sz="1200" b="0" dirty="0">
                <a:effectLst/>
                <a:latin typeface="Heebo" pitchFamily="2" charset="-79"/>
                <a:cs typeface="Heebo" pitchFamily="2" charset="-79"/>
              </a:rPr>
              <a:t>, software, and </a:t>
            </a:r>
            <a:r>
              <a:rPr lang="es-CO" sz="1200" b="0" dirty="0" err="1">
                <a:effectLst/>
                <a:latin typeface="Heebo" pitchFamily="2" charset="-79"/>
                <a:cs typeface="Heebo" pitchFamily="2" charset="-79"/>
              </a:rPr>
              <a:t>other</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technologies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to</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exchange</a:t>
            </a:r>
            <a:r>
              <a:rPr lang="es-CO" sz="1200" b="0" dirty="0">
                <a:effectLst/>
                <a:latin typeface="Heebo" pitchFamily="2" charset="-79"/>
                <a:cs typeface="Heebo" pitchFamily="2" charset="-79"/>
              </a:rPr>
              <a:t> data </a:t>
            </a:r>
            <a:r>
              <a:rPr lang="es-CO" sz="1200" b="0" dirty="0" err="1">
                <a:effectLst/>
                <a:latin typeface="Heebo" pitchFamily="2" charset="-79"/>
                <a:cs typeface="Heebo" pitchFamily="2" charset="-79"/>
              </a:rPr>
              <a:t>with</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other</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devices</a:t>
            </a:r>
            <a:r>
              <a:rPr lang="es-CO" sz="1200" b="0" dirty="0">
                <a:effectLst/>
                <a:latin typeface="Heebo" pitchFamily="2" charset="-79"/>
                <a:cs typeface="Heebo" pitchFamily="2" charset="-79"/>
              </a:rPr>
              <a:t>, and </a:t>
            </a:r>
            <a:r>
              <a:rPr lang="es-CO" sz="1200" b="0" dirty="0" err="1">
                <a:effectLst/>
                <a:latin typeface="Heebo" pitchFamily="2" charset="-79"/>
                <a:cs typeface="Heebo" pitchFamily="2" charset="-79"/>
              </a:rPr>
              <a:t>systems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over</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the</a:t>
            </a:r>
            <a:r>
              <a:rPr lang="es-CO" sz="1200" b="0" dirty="0">
                <a:effectLst/>
                <a:latin typeface="Heebo" pitchFamily="2" charset="-79"/>
                <a:cs typeface="Heebo" pitchFamily="2" charset="-79"/>
              </a:rPr>
              <a:t> Internet. </a:t>
            </a:r>
            <a:endParaRPr lang="es-CO" sz="1200" dirty="0">
              <a:effectLst/>
            </a:endParaRPr>
          </a:p>
        </p:txBody>
      </p:sp>
      <p:sp>
        <p:nvSpPr>
          <p:cNvPr id="14" name="CuadroTexto 13">
            <a:extLst>
              <a:ext uri="{FF2B5EF4-FFF2-40B4-BE49-F238E27FC236}">
                <a16:creationId xmlns:a16="http://schemas.microsoft.com/office/drawing/2014/main" id="{A7F6747E-DCB0-FD15-7727-F5A504BF9F5D}"/>
              </a:ext>
            </a:extLst>
          </p:cNvPr>
          <p:cNvSpPr txBox="1"/>
          <p:nvPr/>
        </p:nvSpPr>
        <p:spPr>
          <a:xfrm>
            <a:off x="5486402" y="4119611"/>
            <a:ext cx="6211228" cy="707886"/>
          </a:xfrm>
          <a:prstGeom prst="rect">
            <a:avLst/>
          </a:prstGeom>
          <a:noFill/>
        </p:spPr>
        <p:txBody>
          <a:bodyPr wrap="square">
            <a:spAutoFit/>
          </a:bodyPr>
          <a:lstStyle/>
          <a:p>
            <a:r>
              <a:rPr lang="es-CO" sz="1600" b="1" dirty="0" err="1">
                <a:solidFill>
                  <a:srgbClr val="4C4C4C"/>
                </a:solidFill>
                <a:effectLst/>
                <a:latin typeface="Heebo" pitchFamily="2" charset="-79"/>
                <a:cs typeface="Heebo" pitchFamily="2" charset="-79"/>
              </a:rPr>
              <a:t>Cybersecurity</a:t>
            </a:r>
            <a:r>
              <a:rPr lang="es-CO" sz="1600" b="1" dirty="0">
                <a:solidFill>
                  <a:srgbClr val="4C4C4C"/>
                </a:solidFill>
                <a:effectLst/>
                <a:latin typeface="Heebo" pitchFamily="2" charset="-79"/>
                <a:cs typeface="Heebo" pitchFamily="2" charset="-79"/>
              </a:rPr>
              <a:t>: </a:t>
            </a:r>
            <a:endParaRPr lang="es-CO" sz="1600" dirty="0">
              <a:effectLst/>
            </a:endParaRPr>
          </a:p>
          <a:p>
            <a:r>
              <a:rPr lang="es-CO" sz="1200" b="0" dirty="0" err="1">
                <a:effectLst/>
                <a:latin typeface="Heebo" pitchFamily="2" charset="-79"/>
                <a:cs typeface="Heebo" pitchFamily="2" charset="-79"/>
              </a:rPr>
              <a:t>The</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practice</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of</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protecting</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computer</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systems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networks</a:t>
            </a:r>
            <a:r>
              <a:rPr lang="es-CO" sz="1200" b="0" dirty="0">
                <a:effectLst/>
                <a:latin typeface="Heebo" pitchFamily="2" charset="-79"/>
                <a:cs typeface="Heebo" pitchFamily="2" charset="-79"/>
              </a:rPr>
              <a:t>, and </a:t>
            </a:r>
            <a:r>
              <a:rPr lang="es-CO" sz="1200" b="0" dirty="0" err="1">
                <a:effectLst/>
                <a:latin typeface="Heebo" pitchFamily="2" charset="-79"/>
                <a:cs typeface="Heebo" pitchFamily="2" charset="-79"/>
              </a:rPr>
              <a:t>programs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from</a:t>
            </a:r>
            <a:r>
              <a:rPr lang="es-CO" sz="1200" b="0" dirty="0">
                <a:effectLst/>
                <a:latin typeface="Heebo" pitchFamily="2" charset="-79"/>
                <a:cs typeface="Heebo" pitchFamily="2" charset="-79"/>
              </a:rPr>
              <a:t> digital </a:t>
            </a:r>
            <a:r>
              <a:rPr lang="es-CO" sz="1200" b="0" dirty="0" err="1">
                <a:effectLst/>
                <a:latin typeface="Heebo" pitchFamily="2" charset="-79"/>
                <a:cs typeface="Heebo" pitchFamily="2" charset="-79"/>
              </a:rPr>
              <a:t>attacks</a:t>
            </a:r>
            <a:r>
              <a:rPr lang="es-CO" sz="1200" b="0" dirty="0">
                <a:effectLst/>
                <a:latin typeface="Heebo" pitchFamily="2" charset="-79"/>
                <a:cs typeface="Heebo" pitchFamily="2" charset="-79"/>
              </a:rPr>
              <a:t>, </a:t>
            </a:r>
            <a:r>
              <a:rPr lang="es-CO" sz="1200" b="0" dirty="0" err="1">
                <a:effectLst/>
                <a:latin typeface="Heebo" pitchFamily="2" charset="-79"/>
                <a:cs typeface="Heebo" pitchFamily="2" charset="-79"/>
              </a:rPr>
              <a:t>theft</a:t>
            </a:r>
            <a:r>
              <a:rPr lang="es-CO" sz="1200" b="0" dirty="0">
                <a:effectLst/>
                <a:latin typeface="Heebo" pitchFamily="2" charset="-79"/>
                <a:cs typeface="Heebo" pitchFamily="2" charset="-79"/>
              </a:rPr>
              <a:t>, and </a:t>
            </a:r>
            <a:r>
              <a:rPr lang="es-CO" sz="1200" b="0" dirty="0" err="1">
                <a:effectLst/>
                <a:latin typeface="Heebo" pitchFamily="2" charset="-79"/>
                <a:cs typeface="Heebo" pitchFamily="2" charset="-79"/>
              </a:rPr>
              <a:t>damage</a:t>
            </a:r>
            <a:r>
              <a:rPr lang="es-CO" sz="1200" b="0" dirty="0">
                <a:effectLst/>
                <a:latin typeface="Heebo" pitchFamily="2" charset="-79"/>
                <a:cs typeface="Heebo" pitchFamily="2" charset="-79"/>
              </a:rPr>
              <a:t>. </a:t>
            </a:r>
            <a:endParaRPr lang="es-CO" sz="1200" dirty="0">
              <a:effectLst/>
            </a:endParaRPr>
          </a:p>
        </p:txBody>
      </p:sp>
    </p:spTree>
    <p:extLst>
      <p:ext uri="{BB962C8B-B14F-4D97-AF65-F5344CB8AC3E}">
        <p14:creationId xmlns:p14="http://schemas.microsoft.com/office/powerpoint/2010/main" val="71716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4B927EB-7851-B144-822D-AC508D9375D1}"/>
              </a:ext>
            </a:extLst>
          </p:cNvPr>
          <p:cNvSpPr txBox="1">
            <a:spLocks noGrp="1"/>
          </p:cNvSpPr>
          <p:nvPr>
            <p:ph type="title"/>
          </p:nvPr>
        </p:nvSpPr>
        <p:spPr>
          <a:xfrm>
            <a:off x="693233" y="1573081"/>
            <a:ext cx="10515600" cy="1588127"/>
          </a:xfrm>
          <a:prstGeom prst="rect">
            <a:avLst/>
          </a:prstGeom>
          <a:noFill/>
        </p:spPr>
        <p:txBody>
          <a:bodyPr wrap="square" rtlCol="0">
            <a:spAutoFit/>
          </a:bodyPr>
          <a:lstStyle/>
          <a:p>
            <a:r>
              <a:rPr lang="es-ES_tradnl" sz="5400" dirty="0">
                <a:solidFill>
                  <a:srgbClr val="FFC000"/>
                </a:solidFill>
                <a:latin typeface="HGPSoeiKakugothicUB" panose="020B0900000000000000" pitchFamily="34" charset="-128"/>
                <a:ea typeface="HGPSoeiKakugothicUB" panose="020B0900000000000000" pitchFamily="34" charset="-128"/>
              </a:rPr>
              <a:t>READING – THE AMAZING WORLD OF ARTIFICAL INTELLIGENCE </a:t>
            </a:r>
          </a:p>
        </p:txBody>
      </p:sp>
    </p:spTree>
    <p:extLst>
      <p:ext uri="{BB962C8B-B14F-4D97-AF65-F5344CB8AC3E}">
        <p14:creationId xmlns:p14="http://schemas.microsoft.com/office/powerpoint/2010/main" val="2681598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F9AAB1-D33F-473A-D371-EBFEF7875020}"/>
              </a:ext>
            </a:extLst>
          </p:cNvPr>
          <p:cNvSpPr>
            <a:spLocks noGrp="1"/>
          </p:cNvSpPr>
          <p:nvPr>
            <p:ph type="title"/>
          </p:nvPr>
        </p:nvSpPr>
        <p:spPr>
          <a:xfrm>
            <a:off x="443271" y="1308711"/>
            <a:ext cx="10515600" cy="1325563"/>
          </a:xfrm>
        </p:spPr>
        <p:txBody>
          <a:bodyPr>
            <a:normAutofit fontScale="90000"/>
          </a:bodyPr>
          <a:lstStyle/>
          <a:p>
            <a:pPr algn="just"/>
            <a:br>
              <a:rPr lang="es-CO" dirty="0">
                <a:effectLst/>
              </a:rPr>
            </a:br>
            <a:r>
              <a:rPr lang="es-CO" sz="1800" dirty="0">
                <a:effectLst/>
                <a:latin typeface="Heebo" pitchFamily="2" charset="-79"/>
                <a:cs typeface="Heebo" pitchFamily="2" charset="-79"/>
              </a:rPr>
              <a:t>Artificial </a:t>
            </a:r>
            <a:r>
              <a:rPr lang="es-CO" sz="1800" dirty="0" err="1">
                <a:effectLst/>
                <a:latin typeface="Heebo" pitchFamily="2" charset="-79"/>
                <a:cs typeface="Heebo" pitchFamily="2" charset="-79"/>
              </a:rPr>
              <a:t>Intelligence</a:t>
            </a:r>
            <a:r>
              <a:rPr lang="es-CO" sz="1800" dirty="0">
                <a:effectLst/>
                <a:latin typeface="Heebo" pitchFamily="2" charset="-79"/>
                <a:cs typeface="Heebo" pitchFamily="2" charset="-79"/>
              </a:rPr>
              <a:t> (AI) </a:t>
            </a:r>
            <a:r>
              <a:rPr lang="es-CO" sz="1800" dirty="0" err="1">
                <a:effectLst/>
                <a:latin typeface="Heebo" pitchFamily="2" charset="-79"/>
                <a:cs typeface="Heebo" pitchFamily="2" charset="-79"/>
              </a:rPr>
              <a:t>is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one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most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exciting</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rapidly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evolving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fields</a:t>
            </a:r>
            <a:r>
              <a:rPr lang="es-CO" sz="1800" dirty="0">
                <a:effectLst/>
                <a:latin typeface="Heebo" pitchFamily="2" charset="-79"/>
                <a:cs typeface="Heebo" pitchFamily="2" charset="-79"/>
              </a:rPr>
              <a:t> in </a:t>
            </a:r>
            <a:r>
              <a:rPr lang="es-CO" sz="1800" dirty="0" err="1">
                <a:effectLst/>
                <a:latin typeface="Heebo" pitchFamily="2" charset="-79"/>
                <a:cs typeface="Heebo" pitchFamily="2" charset="-79"/>
              </a:rPr>
              <a:t>technology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today</a:t>
            </a:r>
            <a:r>
              <a:rPr lang="es-CO" sz="1800" dirty="0">
                <a:effectLst/>
                <a:latin typeface="Heebo" pitchFamily="2" charset="-79"/>
                <a:cs typeface="Heebo" pitchFamily="2" charset="-79"/>
              </a:rPr>
              <a:t>. At </a:t>
            </a:r>
            <a:r>
              <a:rPr lang="es-CO" sz="1800" dirty="0" err="1">
                <a:effectLst/>
                <a:latin typeface="Heebo" pitchFamily="2" charset="-79"/>
                <a:cs typeface="Heebo" pitchFamily="2" charset="-79"/>
              </a:rPr>
              <a:t>its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core</a:t>
            </a:r>
            <a:r>
              <a:rPr lang="es-CO" sz="1800" dirty="0">
                <a:effectLst/>
                <a:latin typeface="Heebo" pitchFamily="2" charset="-79"/>
                <a:cs typeface="Heebo" pitchFamily="2" charset="-79"/>
              </a:rPr>
              <a:t>, AI </a:t>
            </a:r>
            <a:r>
              <a:rPr lang="es-CO" sz="1800" dirty="0" err="1">
                <a:effectLst/>
                <a:latin typeface="Heebo" pitchFamily="2" charset="-79"/>
                <a:cs typeface="Heebo" pitchFamily="2" charset="-79"/>
              </a:rPr>
              <a:t>involves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development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computer</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systems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that</a:t>
            </a:r>
            <a:r>
              <a:rPr lang="es-CO" sz="1800" dirty="0">
                <a:effectLst/>
                <a:latin typeface="Heebo" pitchFamily="2" charset="-79"/>
                <a:cs typeface="Heebo" pitchFamily="2" charset="-79"/>
              </a:rPr>
              <a:t> can </a:t>
            </a:r>
            <a:r>
              <a:rPr lang="es-CO" sz="1800" dirty="0" err="1">
                <a:effectLst/>
                <a:latin typeface="Heebo" pitchFamily="2" charset="-79"/>
                <a:cs typeface="Heebo" pitchFamily="2" charset="-79"/>
              </a:rPr>
              <a:t>perform</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tasks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that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would</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normally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require</a:t>
            </a:r>
            <a:r>
              <a:rPr lang="es-CO" sz="1800" dirty="0">
                <a:effectLst/>
                <a:latin typeface="Heebo" pitchFamily="2" charset="-79"/>
                <a:cs typeface="Heebo" pitchFamily="2" charset="-79"/>
              </a:rPr>
              <a:t> human </a:t>
            </a:r>
            <a:r>
              <a:rPr lang="es-CO" sz="1800" dirty="0" err="1">
                <a:effectLst/>
                <a:latin typeface="Heebo" pitchFamily="2" charset="-79"/>
                <a:cs typeface="Heebo" pitchFamily="2" charset="-79"/>
              </a:rPr>
              <a:t>intelligence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From</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speech</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recognition</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language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translation</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decision-making</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pattern</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recognition</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possibilities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AI are </a:t>
            </a:r>
            <a:r>
              <a:rPr lang="es-CO" sz="1800" dirty="0" err="1">
                <a:effectLst/>
                <a:latin typeface="Heebo" pitchFamily="2" charset="-79"/>
                <a:cs typeface="Heebo" pitchFamily="2" charset="-79"/>
              </a:rPr>
              <a:t>almost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endless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But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what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exactly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is</a:t>
            </a:r>
            <a:r>
              <a:rPr lang="es-CO" sz="1800" dirty="0">
                <a:effectLst/>
                <a:latin typeface="Heebo" pitchFamily="2" charset="-79"/>
                <a:cs typeface="Heebo" pitchFamily="2" charset="-79"/>
              </a:rPr>
              <a:t> AI, and </a:t>
            </a:r>
            <a:r>
              <a:rPr lang="es-CO" sz="1800" dirty="0" err="1">
                <a:effectLst/>
                <a:latin typeface="Heebo" pitchFamily="2" charset="-79"/>
                <a:cs typeface="Heebo" pitchFamily="2" charset="-79"/>
              </a:rPr>
              <a:t>how</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does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work</a:t>
            </a:r>
            <a:r>
              <a:rPr lang="es-CO" sz="1800" dirty="0">
                <a:effectLst/>
                <a:latin typeface="Heebo" pitchFamily="2" charset="-79"/>
                <a:cs typeface="Heebo" pitchFamily="2" charset="-79"/>
              </a:rPr>
              <a:t>? In </a:t>
            </a:r>
            <a:r>
              <a:rPr lang="es-CO" sz="1800" dirty="0" err="1">
                <a:effectLst/>
                <a:latin typeface="Heebo" pitchFamily="2" charset="-79"/>
                <a:cs typeface="Heebo" pitchFamily="2" charset="-79"/>
              </a:rPr>
              <a:t>this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article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we’ll</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take</a:t>
            </a:r>
            <a:r>
              <a:rPr lang="es-CO" sz="1800" dirty="0">
                <a:effectLst/>
                <a:latin typeface="Heebo" pitchFamily="2" charset="-79"/>
                <a:cs typeface="Heebo" pitchFamily="2" charset="-79"/>
              </a:rPr>
              <a:t> a </a:t>
            </a:r>
            <a:r>
              <a:rPr lang="es-CO" sz="1800" dirty="0" err="1">
                <a:effectLst/>
                <a:latin typeface="Heebo" pitchFamily="2" charset="-79"/>
                <a:cs typeface="Heebo" pitchFamily="2" charset="-79"/>
              </a:rPr>
              <a:t>journey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into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amazing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world</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AI and explore </a:t>
            </a:r>
            <a:r>
              <a:rPr lang="es-CO" sz="1800" dirty="0" err="1">
                <a:effectLst/>
                <a:latin typeface="Heebo" pitchFamily="2" charset="-79"/>
                <a:cs typeface="Heebo" pitchFamily="2" charset="-79"/>
              </a:rPr>
              <a:t>some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its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most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fascinating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aspects</a:t>
            </a:r>
            <a:r>
              <a:rPr lang="es-CO" sz="1800" dirty="0">
                <a:effectLst/>
                <a:latin typeface="Heebo" pitchFamily="2" charset="-79"/>
                <a:cs typeface="Heebo" pitchFamily="2" charset="-79"/>
              </a:rPr>
              <a:t>. </a:t>
            </a:r>
            <a:br>
              <a:rPr lang="es-CO" dirty="0">
                <a:effectLst/>
              </a:rPr>
            </a:br>
            <a:endParaRPr lang="es-ES_tradnl" dirty="0"/>
          </a:p>
        </p:txBody>
      </p:sp>
      <p:sp>
        <p:nvSpPr>
          <p:cNvPr id="6" name="CuadroTexto 5">
            <a:extLst>
              <a:ext uri="{FF2B5EF4-FFF2-40B4-BE49-F238E27FC236}">
                <a16:creationId xmlns:a16="http://schemas.microsoft.com/office/drawing/2014/main" id="{7E7B40C1-0C0D-4D80-FBE7-69C8855A3EFD}"/>
              </a:ext>
            </a:extLst>
          </p:cNvPr>
          <p:cNvSpPr txBox="1"/>
          <p:nvPr/>
        </p:nvSpPr>
        <p:spPr>
          <a:xfrm>
            <a:off x="2419108" y="231493"/>
            <a:ext cx="7014259" cy="1077218"/>
          </a:xfrm>
          <a:prstGeom prst="rect">
            <a:avLst/>
          </a:prstGeom>
          <a:noFill/>
        </p:spPr>
        <p:txBody>
          <a:bodyPr wrap="square" rtlCol="0">
            <a:spAutoFit/>
          </a:bodyPr>
          <a:lstStyle/>
          <a:p>
            <a:pPr algn="ctr"/>
            <a:r>
              <a:rPr lang="es-CO" sz="3200" b="1" dirty="0" err="1">
                <a:solidFill>
                  <a:srgbClr val="234F84"/>
                </a:solidFill>
                <a:effectLst/>
                <a:latin typeface="Heebo" pitchFamily="2" charset="-79"/>
                <a:cs typeface="Heebo" pitchFamily="2" charset="-79"/>
              </a:rPr>
              <a:t>The</a:t>
            </a:r>
            <a:r>
              <a:rPr lang="es-CO" sz="3200" b="1" dirty="0">
                <a:solidFill>
                  <a:srgbClr val="234F84"/>
                </a:solidFill>
                <a:effectLst/>
                <a:latin typeface="Heebo" pitchFamily="2" charset="-79"/>
                <a:cs typeface="Heebo" pitchFamily="2" charset="-79"/>
              </a:rPr>
              <a:t> </a:t>
            </a:r>
            <a:r>
              <a:rPr lang="es-CO" sz="3200" b="1" dirty="0" err="1">
                <a:solidFill>
                  <a:srgbClr val="234F84"/>
                </a:solidFill>
                <a:effectLst/>
                <a:latin typeface="Heebo" pitchFamily="2" charset="-79"/>
                <a:cs typeface="Heebo" pitchFamily="2" charset="-79"/>
              </a:rPr>
              <a:t>Amazing</a:t>
            </a:r>
            <a:r>
              <a:rPr lang="es-CO" sz="3200" b="1" dirty="0">
                <a:solidFill>
                  <a:srgbClr val="234F84"/>
                </a:solidFill>
                <a:effectLst/>
                <a:latin typeface="Heebo" pitchFamily="2" charset="-79"/>
                <a:cs typeface="Heebo" pitchFamily="2" charset="-79"/>
              </a:rPr>
              <a:t> </a:t>
            </a:r>
            <a:r>
              <a:rPr lang="es-CO" sz="3200" b="1" dirty="0" err="1">
                <a:solidFill>
                  <a:srgbClr val="234F84"/>
                </a:solidFill>
                <a:effectLst/>
                <a:latin typeface="Heebo" pitchFamily="2" charset="-79"/>
                <a:cs typeface="Heebo" pitchFamily="2" charset="-79"/>
              </a:rPr>
              <a:t>World</a:t>
            </a:r>
            <a:r>
              <a:rPr lang="es-CO" sz="3200" b="1" dirty="0">
                <a:solidFill>
                  <a:srgbClr val="234F84"/>
                </a:solidFill>
                <a:effectLst/>
                <a:latin typeface="Heebo" pitchFamily="2" charset="-79"/>
                <a:cs typeface="Heebo" pitchFamily="2" charset="-79"/>
              </a:rPr>
              <a:t> </a:t>
            </a:r>
            <a:r>
              <a:rPr lang="es-CO" sz="3200" b="1" dirty="0" err="1">
                <a:solidFill>
                  <a:srgbClr val="234F84"/>
                </a:solidFill>
                <a:effectLst/>
                <a:latin typeface="Heebo" pitchFamily="2" charset="-79"/>
                <a:cs typeface="Heebo" pitchFamily="2" charset="-79"/>
              </a:rPr>
              <a:t>of</a:t>
            </a:r>
            <a:r>
              <a:rPr lang="es-CO" sz="3200" b="1" dirty="0">
                <a:solidFill>
                  <a:srgbClr val="234F84"/>
                </a:solidFill>
                <a:effectLst/>
                <a:latin typeface="Heebo" pitchFamily="2" charset="-79"/>
                <a:cs typeface="Heebo" pitchFamily="2" charset="-79"/>
              </a:rPr>
              <a:t> Artificial </a:t>
            </a:r>
            <a:r>
              <a:rPr lang="es-CO" sz="3200" b="1" dirty="0" err="1">
                <a:solidFill>
                  <a:srgbClr val="234F84"/>
                </a:solidFill>
                <a:effectLst/>
                <a:latin typeface="Heebo" pitchFamily="2" charset="-79"/>
                <a:cs typeface="Heebo" pitchFamily="2" charset="-79"/>
              </a:rPr>
              <a:t>Intelligence</a:t>
            </a:r>
            <a:endParaRPr lang="es-ES_tradnl" sz="3200" dirty="0"/>
          </a:p>
        </p:txBody>
      </p:sp>
      <p:sp>
        <p:nvSpPr>
          <p:cNvPr id="8" name="CuadroTexto 7">
            <a:extLst>
              <a:ext uri="{FF2B5EF4-FFF2-40B4-BE49-F238E27FC236}">
                <a16:creationId xmlns:a16="http://schemas.microsoft.com/office/drawing/2014/main" id="{3EC534D9-8F83-9C42-40AC-5B022F281BA4}"/>
              </a:ext>
            </a:extLst>
          </p:cNvPr>
          <p:cNvSpPr txBox="1"/>
          <p:nvPr/>
        </p:nvSpPr>
        <p:spPr>
          <a:xfrm>
            <a:off x="443271" y="2803551"/>
            <a:ext cx="10608737" cy="1815882"/>
          </a:xfrm>
          <a:prstGeom prst="rect">
            <a:avLst/>
          </a:prstGeom>
          <a:noFill/>
        </p:spPr>
        <p:txBody>
          <a:bodyPr wrap="square">
            <a:spAutoFit/>
          </a:bodyPr>
          <a:lstStyle/>
          <a:p>
            <a:r>
              <a:rPr lang="es-CO" sz="4000" b="1" dirty="0" err="1">
                <a:solidFill>
                  <a:srgbClr val="234F84"/>
                </a:solidFill>
                <a:effectLst/>
                <a:latin typeface="Heebo" pitchFamily="2" charset="-79"/>
                <a:cs typeface="Heebo" pitchFamily="2" charset="-79"/>
              </a:rPr>
              <a:t>Fact</a:t>
            </a:r>
            <a:r>
              <a:rPr lang="es-CO" sz="4000" b="1" dirty="0">
                <a:solidFill>
                  <a:srgbClr val="234F84"/>
                </a:solidFill>
                <a:effectLst/>
                <a:latin typeface="Heebo" pitchFamily="2" charset="-79"/>
                <a:cs typeface="Heebo" pitchFamily="2" charset="-79"/>
              </a:rPr>
              <a:t> 1: </a:t>
            </a:r>
            <a:r>
              <a:rPr lang="es-CO" sz="4000" b="1" dirty="0" err="1">
                <a:solidFill>
                  <a:srgbClr val="234F84"/>
                </a:solidFill>
                <a:effectLst/>
                <a:latin typeface="Heebo" pitchFamily="2" charset="-79"/>
                <a:cs typeface="Heebo" pitchFamily="2" charset="-79"/>
              </a:rPr>
              <a:t>What</a:t>
            </a:r>
            <a:r>
              <a:rPr lang="es-CO" sz="4000" b="1" dirty="0">
                <a:solidFill>
                  <a:srgbClr val="234F84"/>
                </a:solidFill>
                <a:effectLst/>
                <a:latin typeface="Heebo" pitchFamily="2" charset="-79"/>
                <a:cs typeface="Heebo" pitchFamily="2" charset="-79"/>
              </a:rPr>
              <a:t> </a:t>
            </a:r>
            <a:r>
              <a:rPr lang="es-CO" sz="4000" b="1" dirty="0" err="1">
                <a:solidFill>
                  <a:srgbClr val="234F84"/>
                </a:solidFill>
                <a:effectLst/>
                <a:latin typeface="Heebo" pitchFamily="2" charset="-79"/>
                <a:cs typeface="Heebo" pitchFamily="2" charset="-79"/>
              </a:rPr>
              <a:t>is</a:t>
            </a:r>
            <a:r>
              <a:rPr lang="es-CO" sz="4000" b="1" dirty="0">
                <a:solidFill>
                  <a:srgbClr val="234F84"/>
                </a:solidFill>
                <a:effectLst/>
                <a:latin typeface="Heebo" pitchFamily="2" charset="-79"/>
                <a:cs typeface="Heebo" pitchFamily="2" charset="-79"/>
              </a:rPr>
              <a:t> AI? </a:t>
            </a:r>
            <a:endParaRPr lang="es-CO" dirty="0">
              <a:effectLst/>
            </a:endParaRPr>
          </a:p>
          <a:p>
            <a:pPr algn="just"/>
            <a:r>
              <a:rPr lang="es-CO" sz="1800" dirty="0">
                <a:effectLst/>
                <a:latin typeface="Heebo" pitchFamily="2" charset="-79"/>
                <a:cs typeface="Heebo" pitchFamily="2" charset="-79"/>
              </a:rPr>
              <a:t>AI </a:t>
            </a:r>
            <a:r>
              <a:rPr lang="es-CO" sz="1800" dirty="0" err="1">
                <a:effectLst/>
                <a:latin typeface="Heebo" pitchFamily="2" charset="-79"/>
                <a:cs typeface="Heebo" pitchFamily="2" charset="-79"/>
              </a:rPr>
              <a:t>refers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development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computer</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systems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that</a:t>
            </a:r>
            <a:r>
              <a:rPr lang="es-CO" sz="1800" dirty="0">
                <a:effectLst/>
                <a:latin typeface="Heebo" pitchFamily="2" charset="-79"/>
                <a:cs typeface="Heebo" pitchFamily="2" charset="-79"/>
              </a:rPr>
              <a:t> can </a:t>
            </a:r>
            <a:r>
              <a:rPr lang="es-CO" sz="1800" dirty="0" err="1">
                <a:effectLst/>
                <a:latin typeface="Heebo" pitchFamily="2" charset="-79"/>
                <a:cs typeface="Heebo" pitchFamily="2" charset="-79"/>
              </a:rPr>
              <a:t>perform</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tasks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that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would</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normally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require</a:t>
            </a:r>
            <a:r>
              <a:rPr lang="es-CO" sz="1800" dirty="0">
                <a:effectLst/>
                <a:latin typeface="Heebo" pitchFamily="2" charset="-79"/>
                <a:cs typeface="Heebo" pitchFamily="2" charset="-79"/>
              </a:rPr>
              <a:t> human </a:t>
            </a:r>
            <a:r>
              <a:rPr lang="es-CO" sz="1800" dirty="0" err="1">
                <a:effectLst/>
                <a:latin typeface="Heebo" pitchFamily="2" charset="-79"/>
                <a:cs typeface="Heebo" pitchFamily="2" charset="-79"/>
              </a:rPr>
              <a:t>intelligence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These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tasks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might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include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recognizing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speech</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translating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languages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or</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making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decisions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based</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on</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complex</a:t>
            </a:r>
            <a:r>
              <a:rPr lang="es-CO" sz="1800" dirty="0">
                <a:effectLst/>
                <a:latin typeface="Heebo" pitchFamily="2" charset="-79"/>
                <a:cs typeface="Heebo" pitchFamily="2" charset="-79"/>
              </a:rPr>
              <a:t> data. At </a:t>
            </a:r>
            <a:r>
              <a:rPr lang="es-CO" sz="1800" dirty="0" err="1">
                <a:effectLst/>
                <a:latin typeface="Heebo" pitchFamily="2" charset="-79"/>
                <a:cs typeface="Heebo" pitchFamily="2" charset="-79"/>
              </a:rPr>
              <a:t>its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core</a:t>
            </a:r>
            <a:r>
              <a:rPr lang="es-CO" sz="1800" dirty="0">
                <a:effectLst/>
                <a:latin typeface="Heebo" pitchFamily="2" charset="-79"/>
                <a:cs typeface="Heebo" pitchFamily="2" charset="-79"/>
              </a:rPr>
              <a:t>, AI </a:t>
            </a:r>
            <a:r>
              <a:rPr lang="es-CO" sz="1800" dirty="0" err="1">
                <a:effectLst/>
                <a:latin typeface="Heebo" pitchFamily="2" charset="-79"/>
                <a:cs typeface="Heebo" pitchFamily="2" charset="-79"/>
              </a:rPr>
              <a:t>is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all</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about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teaching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computers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think</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learn</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like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humans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using</a:t>
            </a:r>
            <a:r>
              <a:rPr lang="es-CO" sz="1800" dirty="0">
                <a:effectLst/>
                <a:latin typeface="Heebo" pitchFamily="2" charset="-79"/>
                <a:cs typeface="Heebo" pitchFamily="2" charset="-79"/>
              </a:rPr>
              <a:t> a </a:t>
            </a:r>
            <a:r>
              <a:rPr lang="es-CO" sz="1800" dirty="0" err="1">
                <a:effectLst/>
                <a:latin typeface="Heebo" pitchFamily="2" charset="-79"/>
                <a:cs typeface="Heebo" pitchFamily="2" charset="-79"/>
              </a:rPr>
              <a:t>combination</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algorithms</a:t>
            </a:r>
            <a:r>
              <a:rPr lang="es-CO" sz="1800" dirty="0">
                <a:effectLst/>
                <a:latin typeface="Heebo" pitchFamily="2" charset="-79"/>
                <a:cs typeface="Heebo" pitchFamily="2" charset="-79"/>
              </a:rPr>
              <a:t>, and data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analyze</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interpret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information</a:t>
            </a:r>
            <a:r>
              <a:rPr lang="es-CO" sz="1800" dirty="0">
                <a:effectLst/>
                <a:latin typeface="Heebo" pitchFamily="2" charset="-79"/>
                <a:cs typeface="Heebo" pitchFamily="2" charset="-79"/>
              </a:rPr>
              <a:t>. </a:t>
            </a:r>
            <a:endParaRPr lang="es-CO" dirty="0">
              <a:effectLst/>
            </a:endParaRPr>
          </a:p>
        </p:txBody>
      </p:sp>
    </p:spTree>
    <p:extLst>
      <p:ext uri="{BB962C8B-B14F-4D97-AF65-F5344CB8AC3E}">
        <p14:creationId xmlns:p14="http://schemas.microsoft.com/office/powerpoint/2010/main" val="306037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63B0960-534F-40DA-F753-EC7AD510F3AF}"/>
              </a:ext>
            </a:extLst>
          </p:cNvPr>
          <p:cNvSpPr txBox="1"/>
          <p:nvPr/>
        </p:nvSpPr>
        <p:spPr>
          <a:xfrm>
            <a:off x="389680" y="1196182"/>
            <a:ext cx="11227443" cy="3816429"/>
          </a:xfrm>
          <a:prstGeom prst="rect">
            <a:avLst/>
          </a:prstGeom>
          <a:noFill/>
        </p:spPr>
        <p:txBody>
          <a:bodyPr wrap="square">
            <a:spAutoFit/>
          </a:bodyPr>
          <a:lstStyle/>
          <a:p>
            <a:r>
              <a:rPr lang="es-CO" sz="4000" b="1" dirty="0" err="1">
                <a:solidFill>
                  <a:srgbClr val="234F84"/>
                </a:solidFill>
                <a:effectLst/>
                <a:latin typeface="Heebo" pitchFamily="2" charset="-79"/>
                <a:cs typeface="Heebo" pitchFamily="2" charset="-79"/>
              </a:rPr>
              <a:t>Fact</a:t>
            </a:r>
            <a:r>
              <a:rPr lang="es-CO" sz="4000" b="1" dirty="0">
                <a:solidFill>
                  <a:srgbClr val="234F84"/>
                </a:solidFill>
                <a:effectLst/>
                <a:latin typeface="Heebo" pitchFamily="2" charset="-79"/>
                <a:cs typeface="Heebo" pitchFamily="2" charset="-79"/>
              </a:rPr>
              <a:t> 2: </a:t>
            </a:r>
            <a:r>
              <a:rPr lang="es-CO" sz="4000" b="1" dirty="0" err="1">
                <a:solidFill>
                  <a:srgbClr val="234F84"/>
                </a:solidFill>
                <a:effectLst/>
                <a:latin typeface="Heebo" pitchFamily="2" charset="-79"/>
                <a:cs typeface="Heebo" pitchFamily="2" charset="-79"/>
              </a:rPr>
              <a:t>The</a:t>
            </a:r>
            <a:r>
              <a:rPr lang="es-CO" sz="4000" b="1" dirty="0">
                <a:solidFill>
                  <a:srgbClr val="234F84"/>
                </a:solidFill>
                <a:effectLst/>
                <a:latin typeface="Heebo" pitchFamily="2" charset="-79"/>
                <a:cs typeface="Heebo" pitchFamily="2" charset="-79"/>
              </a:rPr>
              <a:t> </a:t>
            </a:r>
            <a:r>
              <a:rPr lang="es-CO" sz="4000" b="1" dirty="0" err="1">
                <a:solidFill>
                  <a:srgbClr val="234F84"/>
                </a:solidFill>
                <a:effectLst/>
                <a:latin typeface="Heebo" pitchFamily="2" charset="-79"/>
                <a:cs typeface="Heebo" pitchFamily="2" charset="-79"/>
              </a:rPr>
              <a:t>History</a:t>
            </a:r>
            <a:r>
              <a:rPr lang="es-CO" sz="4000" b="1" dirty="0">
                <a:solidFill>
                  <a:srgbClr val="234F84"/>
                </a:solidFill>
                <a:effectLst/>
                <a:latin typeface="Heebo" pitchFamily="2" charset="-79"/>
                <a:cs typeface="Heebo" pitchFamily="2" charset="-79"/>
              </a:rPr>
              <a:t> </a:t>
            </a:r>
            <a:r>
              <a:rPr lang="es-CO" sz="4000" b="1" dirty="0" err="1">
                <a:solidFill>
                  <a:srgbClr val="234F84"/>
                </a:solidFill>
                <a:effectLst/>
                <a:latin typeface="Heebo" pitchFamily="2" charset="-79"/>
                <a:cs typeface="Heebo" pitchFamily="2" charset="-79"/>
              </a:rPr>
              <a:t>of</a:t>
            </a:r>
            <a:r>
              <a:rPr lang="es-CO" sz="4000" b="1" dirty="0">
                <a:solidFill>
                  <a:srgbClr val="234F84"/>
                </a:solidFill>
                <a:effectLst/>
                <a:latin typeface="Heebo" pitchFamily="2" charset="-79"/>
                <a:cs typeface="Heebo" pitchFamily="2" charset="-79"/>
              </a:rPr>
              <a:t> AI </a:t>
            </a:r>
            <a:endParaRPr lang="es-CO" dirty="0">
              <a:effectLst/>
            </a:endParaRPr>
          </a:p>
          <a:p>
            <a:pPr algn="just"/>
            <a:r>
              <a:rPr lang="es-CO" sz="1800" dirty="0">
                <a:effectLst/>
                <a:latin typeface="Heebo" pitchFamily="2" charset="-79"/>
                <a:cs typeface="Heebo" pitchFamily="2" charset="-79"/>
              </a:rPr>
              <a:t>AI has a </a:t>
            </a:r>
            <a:r>
              <a:rPr lang="es-CO" sz="1800" dirty="0" err="1">
                <a:effectLst/>
                <a:latin typeface="Heebo" pitchFamily="2" charset="-79"/>
                <a:cs typeface="Heebo" pitchFamily="2" charset="-79"/>
              </a:rPr>
              <a:t>long</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fascinating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history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dating</a:t>
            </a:r>
            <a:r>
              <a:rPr lang="es-CO" sz="1800" dirty="0">
                <a:effectLst/>
                <a:latin typeface="Heebo" pitchFamily="2" charset="-79"/>
                <a:cs typeface="Heebo" pitchFamily="2" charset="-79"/>
              </a:rPr>
              <a:t> back more </a:t>
            </a:r>
            <a:r>
              <a:rPr lang="es-CO" sz="1800" dirty="0" err="1">
                <a:effectLst/>
                <a:latin typeface="Heebo" pitchFamily="2" charset="-79"/>
                <a:cs typeface="Heebo" pitchFamily="2" charset="-79"/>
              </a:rPr>
              <a:t>than</a:t>
            </a:r>
            <a:r>
              <a:rPr lang="es-CO" sz="1800" dirty="0">
                <a:effectLst/>
                <a:latin typeface="Heebo" pitchFamily="2" charset="-79"/>
                <a:cs typeface="Heebo" pitchFamily="2" charset="-79"/>
              </a:rPr>
              <a:t> 50 </a:t>
            </a:r>
            <a:r>
              <a:rPr lang="es-CO" sz="1800" dirty="0" err="1">
                <a:effectLst/>
                <a:latin typeface="Heebo" pitchFamily="2" charset="-79"/>
                <a:cs typeface="Heebo" pitchFamily="2" charset="-79"/>
              </a:rPr>
              <a:t>years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Early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developments</a:t>
            </a:r>
            <a:r>
              <a:rPr lang="es-CO" sz="1800" dirty="0">
                <a:effectLst/>
                <a:latin typeface="Heebo" pitchFamily="2" charset="-79"/>
                <a:cs typeface="Heebo" pitchFamily="2" charset="-79"/>
              </a:rPr>
              <a:t> in AI </a:t>
            </a:r>
            <a:r>
              <a:rPr lang="es-CO" sz="1800" dirty="0" err="1">
                <a:effectLst/>
                <a:latin typeface="Heebo" pitchFamily="2" charset="-79"/>
                <a:cs typeface="Heebo" pitchFamily="2" charset="-79"/>
              </a:rPr>
              <a:t>included</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first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chess-playing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computer</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program</a:t>
            </a:r>
            <a:r>
              <a:rPr lang="es-CO" sz="1800" dirty="0">
                <a:effectLst/>
                <a:latin typeface="Heebo" pitchFamily="2" charset="-79"/>
                <a:cs typeface="Heebo" pitchFamily="2" charset="-79"/>
              </a:rPr>
              <a:t> in 1951, and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first</a:t>
            </a:r>
            <a:r>
              <a:rPr lang="es-CO" sz="1800" dirty="0">
                <a:effectLst/>
                <a:latin typeface="Heebo" pitchFamily="2" charset="-79"/>
                <a:cs typeface="Heebo" pitchFamily="2" charset="-79"/>
              </a:rPr>
              <a:t> AI </a:t>
            </a:r>
            <a:r>
              <a:rPr lang="es-CO" sz="1800" dirty="0" err="1">
                <a:effectLst/>
                <a:latin typeface="Heebo" pitchFamily="2" charset="-79"/>
                <a:cs typeface="Heebo" pitchFamily="2" charset="-79"/>
              </a:rPr>
              <a:t>program</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that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could</a:t>
            </a:r>
            <a:r>
              <a:rPr lang="es-CO" sz="1800" dirty="0">
                <a:effectLst/>
                <a:latin typeface="Heebo" pitchFamily="2" charset="-79"/>
                <a:cs typeface="Heebo" pitchFamily="2" charset="-79"/>
              </a:rPr>
              <a:t> converse </a:t>
            </a:r>
            <a:r>
              <a:rPr lang="es-CO" sz="1800" dirty="0" err="1">
                <a:effectLst/>
                <a:latin typeface="Heebo" pitchFamily="2" charset="-79"/>
                <a:cs typeface="Heebo" pitchFamily="2" charset="-79"/>
              </a:rPr>
              <a:t>with</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humans</a:t>
            </a:r>
            <a:r>
              <a:rPr lang="es-CO" sz="1800" dirty="0">
                <a:effectLst/>
                <a:latin typeface="Heebo" pitchFamily="2" charset="-79"/>
                <a:cs typeface="Heebo" pitchFamily="2" charset="-79"/>
              </a:rPr>
              <a:t> in natural </a:t>
            </a:r>
            <a:r>
              <a:rPr lang="es-CO" sz="1800" dirty="0" err="1">
                <a:effectLst/>
                <a:latin typeface="Heebo" pitchFamily="2" charset="-79"/>
                <a:cs typeface="Heebo" pitchFamily="2" charset="-79"/>
              </a:rPr>
              <a:t>language</a:t>
            </a:r>
            <a:r>
              <a:rPr lang="es-CO" sz="1800" dirty="0">
                <a:effectLst/>
                <a:latin typeface="Heebo" pitchFamily="2" charset="-79"/>
                <a:cs typeface="Heebo" pitchFamily="2" charset="-79"/>
              </a:rPr>
              <a:t> in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1960s. </a:t>
            </a:r>
            <a:r>
              <a:rPr lang="es-CO" sz="1800" dirty="0" err="1">
                <a:effectLst/>
                <a:latin typeface="Heebo" pitchFamily="2" charset="-79"/>
                <a:cs typeface="Heebo" pitchFamily="2" charset="-79"/>
              </a:rPr>
              <a:t>Since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then</a:t>
            </a:r>
            <a:r>
              <a:rPr lang="es-CO" sz="1800" dirty="0">
                <a:effectLst/>
                <a:latin typeface="Heebo" pitchFamily="2" charset="-79"/>
                <a:cs typeface="Heebo" pitchFamily="2" charset="-79"/>
              </a:rPr>
              <a:t>, AI has </a:t>
            </a:r>
            <a:r>
              <a:rPr lang="es-CO" sz="1800" dirty="0" err="1">
                <a:effectLst/>
                <a:latin typeface="Heebo" pitchFamily="2" charset="-79"/>
                <a:cs typeface="Heebo" pitchFamily="2" charset="-79"/>
              </a:rPr>
              <a:t>continued</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evolve</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grow</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with</a:t>
            </a:r>
            <a:r>
              <a:rPr lang="es-CO" sz="1800" dirty="0">
                <a:effectLst/>
                <a:latin typeface="Heebo" pitchFamily="2" charset="-79"/>
                <a:cs typeface="Heebo" pitchFamily="2" charset="-79"/>
              </a:rPr>
              <a:t> new </a:t>
            </a:r>
            <a:r>
              <a:rPr lang="es-CO" sz="1800" dirty="0" err="1">
                <a:effectLst/>
                <a:latin typeface="Heebo" pitchFamily="2" charset="-79"/>
                <a:cs typeface="Heebo" pitchFamily="2" charset="-79"/>
              </a:rPr>
              <a:t>breakthroughs</a:t>
            </a:r>
            <a:r>
              <a:rPr lang="es-CO" sz="1800" dirty="0">
                <a:effectLst/>
                <a:latin typeface="Heebo" pitchFamily="2" charset="-79"/>
                <a:cs typeface="Heebo" pitchFamily="2" charset="-79"/>
              </a:rPr>
              <a:t> in machine </a:t>
            </a:r>
            <a:r>
              <a:rPr lang="es-CO" sz="1800" dirty="0" err="1">
                <a:effectLst/>
                <a:latin typeface="Heebo" pitchFamily="2" charset="-79"/>
                <a:cs typeface="Heebo" pitchFamily="2" charset="-79"/>
              </a:rPr>
              <a:t>learning</a:t>
            </a:r>
            <a:r>
              <a:rPr lang="es-CO" sz="1800" dirty="0">
                <a:effectLst/>
                <a:latin typeface="Heebo" pitchFamily="2" charset="-79"/>
                <a:cs typeface="Heebo" pitchFamily="2" charset="-79"/>
              </a:rPr>
              <a:t>, natural </a:t>
            </a:r>
            <a:r>
              <a:rPr lang="es-CO" sz="1800" dirty="0" err="1">
                <a:effectLst/>
                <a:latin typeface="Heebo" pitchFamily="2" charset="-79"/>
                <a:cs typeface="Heebo" pitchFamily="2" charset="-79"/>
              </a:rPr>
              <a:t>language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processing</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other</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areas</a:t>
            </a:r>
            <a:r>
              <a:rPr lang="es-CO" sz="1800" dirty="0">
                <a:effectLst/>
                <a:latin typeface="Heebo" pitchFamily="2" charset="-79"/>
                <a:cs typeface="Heebo" pitchFamily="2" charset="-79"/>
              </a:rPr>
              <a:t>. </a:t>
            </a:r>
          </a:p>
          <a:p>
            <a:endParaRPr lang="es-CO" dirty="0">
              <a:effectLst/>
            </a:endParaRPr>
          </a:p>
          <a:p>
            <a:r>
              <a:rPr lang="es-CO" sz="4000" b="1" dirty="0" err="1">
                <a:solidFill>
                  <a:srgbClr val="234F84"/>
                </a:solidFill>
                <a:effectLst/>
                <a:latin typeface="Heebo" pitchFamily="2" charset="-79"/>
                <a:cs typeface="Heebo" pitchFamily="2" charset="-79"/>
              </a:rPr>
              <a:t>Fact</a:t>
            </a:r>
            <a:r>
              <a:rPr lang="es-CO" sz="4000" b="1" dirty="0">
                <a:solidFill>
                  <a:srgbClr val="234F84"/>
                </a:solidFill>
                <a:effectLst/>
                <a:latin typeface="Heebo" pitchFamily="2" charset="-79"/>
                <a:cs typeface="Heebo" pitchFamily="2" charset="-79"/>
              </a:rPr>
              <a:t> 3: </a:t>
            </a:r>
            <a:r>
              <a:rPr lang="es-CO" sz="4000" b="1" dirty="0" err="1">
                <a:solidFill>
                  <a:srgbClr val="234F84"/>
                </a:solidFill>
                <a:effectLst/>
                <a:latin typeface="Heebo" pitchFamily="2" charset="-79"/>
                <a:cs typeface="Heebo" pitchFamily="2" charset="-79"/>
              </a:rPr>
              <a:t>Applications</a:t>
            </a:r>
            <a:r>
              <a:rPr lang="es-CO" sz="4000" b="1" dirty="0">
                <a:solidFill>
                  <a:srgbClr val="234F84"/>
                </a:solidFill>
                <a:effectLst/>
                <a:latin typeface="Heebo" pitchFamily="2" charset="-79"/>
                <a:cs typeface="Heebo" pitchFamily="2" charset="-79"/>
              </a:rPr>
              <a:t> </a:t>
            </a:r>
            <a:r>
              <a:rPr lang="es-CO" sz="4000" b="1" dirty="0" err="1">
                <a:solidFill>
                  <a:srgbClr val="234F84"/>
                </a:solidFill>
                <a:effectLst/>
                <a:latin typeface="Heebo" pitchFamily="2" charset="-79"/>
                <a:cs typeface="Heebo" pitchFamily="2" charset="-79"/>
              </a:rPr>
              <a:t>of</a:t>
            </a:r>
            <a:r>
              <a:rPr lang="es-CO" sz="4000" b="1" dirty="0">
                <a:solidFill>
                  <a:srgbClr val="234F84"/>
                </a:solidFill>
                <a:effectLst/>
                <a:latin typeface="Heebo" pitchFamily="2" charset="-79"/>
                <a:cs typeface="Heebo" pitchFamily="2" charset="-79"/>
              </a:rPr>
              <a:t> AI </a:t>
            </a:r>
            <a:endParaRPr lang="es-CO" dirty="0">
              <a:effectLst/>
            </a:endParaRPr>
          </a:p>
          <a:p>
            <a:pPr algn="just"/>
            <a:r>
              <a:rPr lang="es-CO" sz="1800" dirty="0" err="1">
                <a:effectLst/>
                <a:latin typeface="Heebo" pitchFamily="2" charset="-79"/>
                <a:cs typeface="Heebo" pitchFamily="2" charset="-79"/>
              </a:rPr>
              <a:t>Today</a:t>
            </a:r>
            <a:r>
              <a:rPr lang="es-CO" sz="1800" dirty="0">
                <a:effectLst/>
                <a:latin typeface="Heebo" pitchFamily="2" charset="-79"/>
                <a:cs typeface="Heebo" pitchFamily="2" charset="-79"/>
              </a:rPr>
              <a:t>, AI </a:t>
            </a:r>
            <a:r>
              <a:rPr lang="es-CO" sz="1800" dirty="0" err="1">
                <a:effectLst/>
                <a:latin typeface="Heebo" pitchFamily="2" charset="-79"/>
                <a:cs typeface="Heebo" pitchFamily="2" charset="-79"/>
              </a:rPr>
              <a:t>is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used</a:t>
            </a:r>
            <a:r>
              <a:rPr lang="es-CO" sz="1800" dirty="0">
                <a:effectLst/>
                <a:latin typeface="Heebo" pitchFamily="2" charset="-79"/>
                <a:cs typeface="Heebo" pitchFamily="2" charset="-79"/>
              </a:rPr>
              <a:t> in a </a:t>
            </a:r>
            <a:r>
              <a:rPr lang="es-CO" sz="1800" dirty="0" err="1">
                <a:effectLst/>
                <a:latin typeface="Heebo" pitchFamily="2" charset="-79"/>
                <a:cs typeface="Heebo" pitchFamily="2" charset="-79"/>
              </a:rPr>
              <a:t>wide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range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of</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applications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from</a:t>
            </a:r>
            <a:r>
              <a:rPr lang="es-CO" sz="1800" dirty="0">
                <a:effectLst/>
                <a:latin typeface="Heebo" pitchFamily="2" charset="-79"/>
                <a:cs typeface="Heebo" pitchFamily="2" charset="-79"/>
              </a:rPr>
              <a:t> virtual personal </a:t>
            </a:r>
            <a:r>
              <a:rPr lang="es-CO" sz="1800" dirty="0" err="1">
                <a:effectLst/>
                <a:latin typeface="Heebo" pitchFamily="2" charset="-79"/>
                <a:cs typeface="Heebo" pitchFamily="2" charset="-79"/>
              </a:rPr>
              <a:t>assistants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like</a:t>
            </a:r>
            <a:r>
              <a:rPr lang="es-CO" sz="1800" dirty="0">
                <a:effectLst/>
                <a:latin typeface="Heebo" pitchFamily="2" charset="-79"/>
                <a:cs typeface="Heebo" pitchFamily="2" charset="-79"/>
              </a:rPr>
              <a:t> Siri and Alexa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facial </a:t>
            </a:r>
            <a:r>
              <a:rPr lang="es-CO" sz="1800" dirty="0" err="1">
                <a:effectLst/>
                <a:latin typeface="Heebo" pitchFamily="2" charset="-79"/>
                <a:cs typeface="Heebo" pitchFamily="2" charset="-79"/>
              </a:rPr>
              <a:t>recognition</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technology</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self-driving</a:t>
            </a:r>
            <a:r>
              <a:rPr lang="es-CO" sz="1800" dirty="0">
                <a:effectLst/>
                <a:latin typeface="Heebo" pitchFamily="2" charset="-79"/>
                <a:cs typeface="Heebo" pitchFamily="2" charset="-79"/>
              </a:rPr>
              <a:t> cars, and medical diagnosis. In </a:t>
            </a:r>
            <a:r>
              <a:rPr lang="es-CO" sz="1800" dirty="0" err="1">
                <a:effectLst/>
                <a:latin typeface="Heebo" pitchFamily="2" charset="-79"/>
                <a:cs typeface="Heebo" pitchFamily="2" charset="-79"/>
              </a:rPr>
              <a:t>fact</a:t>
            </a:r>
            <a:r>
              <a:rPr lang="es-CO" sz="1800" dirty="0">
                <a:effectLst/>
                <a:latin typeface="Heebo" pitchFamily="2" charset="-79"/>
                <a:cs typeface="Heebo" pitchFamily="2" charset="-79"/>
              </a:rPr>
              <a:t>, AI </a:t>
            </a:r>
            <a:r>
              <a:rPr lang="es-CO" sz="1800" dirty="0" err="1">
                <a:effectLst/>
                <a:latin typeface="Heebo" pitchFamily="2" charset="-79"/>
                <a:cs typeface="Heebo" pitchFamily="2" charset="-79"/>
              </a:rPr>
              <a:t>is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transforming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many</a:t>
            </a:r>
            <a:r>
              <a:rPr lang="es-CO" sz="1800" dirty="0">
                <a:effectLst/>
                <a:latin typeface="Heebo" pitchFamily="2" charset="-79"/>
                <a:cs typeface="Heebo" pitchFamily="2" charset="-79"/>
              </a:rPr>
              <a:t> industries, </a:t>
            </a:r>
            <a:r>
              <a:rPr lang="es-CO" sz="1800" dirty="0" err="1">
                <a:effectLst/>
                <a:latin typeface="Heebo" pitchFamily="2" charset="-79"/>
                <a:cs typeface="Heebo" pitchFamily="2" charset="-79"/>
              </a:rPr>
              <a:t>from</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finance</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healthcare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manufacturing</a:t>
            </a:r>
            <a:r>
              <a:rPr lang="es-CO" sz="1800" dirty="0">
                <a:effectLst/>
                <a:latin typeface="Heebo" pitchFamily="2" charset="-79"/>
                <a:cs typeface="Heebo" pitchFamily="2" charset="-79"/>
              </a:rPr>
              <a:t>, and </a:t>
            </a:r>
            <a:r>
              <a:rPr lang="es-CO" sz="1800" dirty="0" err="1">
                <a:effectLst/>
                <a:latin typeface="Heebo" pitchFamily="2" charset="-79"/>
                <a:cs typeface="Heebo" pitchFamily="2" charset="-79"/>
              </a:rPr>
              <a:t>transportation</a:t>
            </a:r>
            <a:r>
              <a:rPr lang="es-CO" sz="1800" dirty="0">
                <a:effectLst/>
                <a:latin typeface="Heebo" pitchFamily="2" charset="-79"/>
                <a:cs typeface="Heebo" pitchFamily="2" charset="-79"/>
              </a:rPr>
              <a:t>. As </a:t>
            </a:r>
            <a:r>
              <a:rPr lang="es-CO" sz="1800" dirty="0" err="1">
                <a:effectLst/>
                <a:latin typeface="Heebo" pitchFamily="2" charset="-79"/>
                <a:cs typeface="Heebo" pitchFamily="2" charset="-79"/>
              </a:rPr>
              <a:t>technology</a:t>
            </a:r>
            <a:r>
              <a:rPr lang="es-CO" sz="1800" dirty="0">
                <a:effectLst/>
                <a:latin typeface="Heebo" pitchFamily="2" charset="-79"/>
                <a:cs typeface="Heebo" pitchFamily="2" charset="-79"/>
              </a:rPr>
              <a:t> continues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evolve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we</a:t>
            </a:r>
            <a:r>
              <a:rPr lang="es-CO" sz="1800" dirty="0">
                <a:effectLst/>
                <a:latin typeface="Heebo" pitchFamily="2" charset="-79"/>
                <a:cs typeface="Heebo" pitchFamily="2" charset="-79"/>
              </a:rPr>
              <a:t> can </a:t>
            </a:r>
            <a:r>
              <a:rPr lang="es-CO" sz="1800" dirty="0" err="1">
                <a:effectLst/>
                <a:latin typeface="Heebo" pitchFamily="2" charset="-79"/>
                <a:cs typeface="Heebo" pitchFamily="2" charset="-79"/>
              </a:rPr>
              <a:t>expect</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see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even</a:t>
            </a:r>
            <a:r>
              <a:rPr lang="es-CO" sz="1800" dirty="0">
                <a:effectLst/>
                <a:latin typeface="Heebo" pitchFamily="2" charset="-79"/>
                <a:cs typeface="Heebo" pitchFamily="2" charset="-79"/>
              </a:rPr>
              <a:t> more </a:t>
            </a:r>
            <a:r>
              <a:rPr lang="es-CO" sz="1800" dirty="0" err="1">
                <a:effectLst/>
                <a:latin typeface="Heebo" pitchFamily="2" charset="-79"/>
                <a:cs typeface="Heebo" pitchFamily="2" charset="-79"/>
              </a:rPr>
              <a:t>exciting</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applications</a:t>
            </a:r>
            <a:r>
              <a:rPr lang="es-CO" sz="1800" dirty="0">
                <a:effectLst/>
                <a:latin typeface="Heebo" pitchFamily="2" charset="-79"/>
                <a:cs typeface="Heebo" pitchFamily="2" charset="-79"/>
              </a:rPr>
              <a:t> in </a:t>
            </a:r>
            <a:r>
              <a:rPr lang="es-CO" sz="1800" dirty="0" err="1">
                <a:effectLst/>
                <a:latin typeface="Heebo" pitchFamily="2" charset="-79"/>
                <a:cs typeface="Heebo" pitchFamily="2" charset="-79"/>
              </a:rPr>
              <a:t>the</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years</a:t>
            </a:r>
            <a:r>
              <a:rPr lang="es-CO" sz="1800" dirty="0">
                <a:effectLst/>
                <a:latin typeface="Heebo" pitchFamily="2" charset="-79"/>
                <a:cs typeface="Heebo" pitchFamily="2" charset="-79"/>
              </a:rPr>
              <a:t> </a:t>
            </a:r>
            <a:r>
              <a:rPr lang="es-CO" sz="1800" dirty="0" err="1">
                <a:effectLst/>
                <a:latin typeface="Heebo" pitchFamily="2" charset="-79"/>
                <a:cs typeface="Heebo" pitchFamily="2" charset="-79"/>
              </a:rPr>
              <a:t>to</a:t>
            </a:r>
            <a:r>
              <a:rPr lang="es-CO" sz="1800" dirty="0">
                <a:effectLst/>
                <a:latin typeface="Heebo" pitchFamily="2" charset="-79"/>
                <a:cs typeface="Heebo" pitchFamily="2" charset="-79"/>
              </a:rPr>
              <a:t> come. </a:t>
            </a:r>
            <a:endParaRPr lang="es-CO" dirty="0">
              <a:effectLst/>
            </a:endParaRPr>
          </a:p>
        </p:txBody>
      </p:sp>
    </p:spTree>
    <p:extLst>
      <p:ext uri="{BB962C8B-B14F-4D97-AF65-F5344CB8AC3E}">
        <p14:creationId xmlns:p14="http://schemas.microsoft.com/office/powerpoint/2010/main" val="5952927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5359</TotalTime>
  <Words>1486</Words>
  <Application>Microsoft Macintosh PowerPoint</Application>
  <PresentationFormat>Panorámica</PresentationFormat>
  <Paragraphs>115</Paragraphs>
  <Slides>18</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18</vt:i4>
      </vt:variant>
    </vt:vector>
  </HeadingPairs>
  <TitlesOfParts>
    <vt:vector size="29" baseType="lpstr">
      <vt:lpstr>Arial Unicode MS</vt:lpstr>
      <vt:lpstr>HGPSoeiKakugothicUB</vt:lpstr>
      <vt:lpstr>-apple-system</vt:lpstr>
      <vt:lpstr>Aptos</vt:lpstr>
      <vt:lpstr>Arial</vt:lpstr>
      <vt:lpstr>Calibri</vt:lpstr>
      <vt:lpstr>Calibri Light</vt:lpstr>
      <vt:lpstr>Heebo</vt:lpstr>
      <vt:lpstr>inherit</vt:lpstr>
      <vt:lpstr>Lato</vt:lpstr>
      <vt:lpstr>Tema de Office</vt:lpstr>
      <vt:lpstr>Presentación de PowerPoint</vt:lpstr>
      <vt:lpstr>PRESENTATION OF THE UNIT 1 </vt:lpstr>
      <vt:lpstr>Presentación de PowerPoint</vt:lpstr>
      <vt:lpstr>Presentación de PowerPoint</vt:lpstr>
      <vt:lpstr>SCANNING vs    SKIMMING</vt:lpstr>
      <vt:lpstr>ARTIFICIAL INTELLIGENCE  USEFUL TERMINOLOGY</vt:lpstr>
      <vt:lpstr>READING – THE AMAZING WORLD OF ARTIFICAL INTELLIGENCE </vt:lpstr>
      <vt:lpstr> Artificial Intelligence (AI) is one of the most exciting and rapidly evolving fields in technology today. At its core, AI involves the development of computer systems that can perform tasks that would normally require human intelligence. From speech recognition, and language translation to decision-making, and pattern recognition, the possibilities of AI are almost endless. But what exactly is AI, and how does it work? In this article, we’ll take a journey into the amazing world of AI and explore some of its most fascinating aspects.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READING – UNDERSTANDING BLOCKCHAIN TECHNOLOGY</vt:lpstr>
      <vt:lpstr>READING COMPREHENSION ACTIVITY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de Kickoff</dc:title>
  <dc:creator>Gerencia Tech</dc:creator>
  <cp:lastModifiedBy>Jhonatan Vélez</cp:lastModifiedBy>
  <cp:revision>81</cp:revision>
  <cp:lastPrinted>2023-12-25T21:11:07Z</cp:lastPrinted>
  <dcterms:created xsi:type="dcterms:W3CDTF">2023-12-22T03:57:50Z</dcterms:created>
  <dcterms:modified xsi:type="dcterms:W3CDTF">2024-05-18T15:16:54Z</dcterms:modified>
</cp:coreProperties>
</file>